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 bookmarkIdSeed="2">
  <p:sldMasterIdLst>
    <p:sldMasterId id="2147483749" r:id="rId1"/>
  </p:sldMasterIdLst>
  <p:notesMasterIdLst>
    <p:notesMasterId r:id="rId24"/>
  </p:notesMasterIdLst>
  <p:handoutMasterIdLst>
    <p:handoutMasterId r:id="rId25"/>
  </p:handoutMasterIdLst>
  <p:sldIdLst>
    <p:sldId id="804" r:id="rId2"/>
    <p:sldId id="805" r:id="rId3"/>
    <p:sldId id="807" r:id="rId4"/>
    <p:sldId id="798" r:id="rId5"/>
    <p:sldId id="799" r:id="rId6"/>
    <p:sldId id="801" r:id="rId7"/>
    <p:sldId id="808" r:id="rId8"/>
    <p:sldId id="813" r:id="rId9"/>
    <p:sldId id="778" r:id="rId10"/>
    <p:sldId id="789" r:id="rId11"/>
    <p:sldId id="659" r:id="rId12"/>
    <p:sldId id="753" r:id="rId13"/>
    <p:sldId id="780" r:id="rId14"/>
    <p:sldId id="790" r:id="rId15"/>
    <p:sldId id="810" r:id="rId16"/>
    <p:sldId id="817" r:id="rId17"/>
    <p:sldId id="811" r:id="rId18"/>
    <p:sldId id="814" r:id="rId19"/>
    <p:sldId id="816" r:id="rId20"/>
    <p:sldId id="818" r:id="rId21"/>
    <p:sldId id="795" r:id="rId22"/>
    <p:sldId id="794" r:id="rId23"/>
  </p:sldIdLst>
  <p:sldSz cx="9144000" cy="6858000" type="screen4x3"/>
  <p:notesSz cx="6888163" cy="10018713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971" userDrawn="1">
          <p15:clr>
            <a:srgbClr val="A4A3A4"/>
          </p15:clr>
        </p15:guide>
        <p15:guide id="3" orient="horz" pos="102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o Castro" initials="S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004C92"/>
    <a:srgbClr val="334E91"/>
    <a:srgbClr val="243C7A"/>
    <a:srgbClr val="2C478A"/>
    <a:srgbClr val="21366F"/>
    <a:srgbClr val="4F81BD"/>
    <a:srgbClr val="737373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64" autoAdjust="0"/>
    <p:restoredTop sz="96619" autoAdjust="0"/>
  </p:normalViewPr>
  <p:slideViewPr>
    <p:cSldViewPr snapToGrid="0" snapToObjects="1">
      <p:cViewPr varScale="1">
        <p:scale>
          <a:sx n="74" d="100"/>
          <a:sy n="74" d="100"/>
        </p:scale>
        <p:origin x="234" y="72"/>
      </p:cViewPr>
      <p:guideLst>
        <p:guide orient="horz" pos="1026"/>
        <p:guide pos="2971"/>
        <p:guide orient="horz" pos="102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naandriotti\AppData\Local\Microsoft\Windows\Temporary%20Internet%20Files\Content.Outlook\EMFA8XE4\Atos%202011%20a%202017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Plan1!$A$19</c:f>
              <c:strCache>
                <c:ptCount val="1"/>
                <c:pt idx="0">
                  <c:v>Atos - Portarias SERES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Plan1!$B$18:$I$18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Plan1!$B$19:$I$19</c:f>
              <c:numCache>
                <c:formatCode>General</c:formatCode>
                <c:ptCount val="8"/>
                <c:pt idx="0">
                  <c:v>4734</c:v>
                </c:pt>
                <c:pt idx="1">
                  <c:v>10663</c:v>
                </c:pt>
                <c:pt idx="2">
                  <c:v>9361</c:v>
                </c:pt>
                <c:pt idx="3">
                  <c:v>6853</c:v>
                </c:pt>
                <c:pt idx="4">
                  <c:v>9424</c:v>
                </c:pt>
                <c:pt idx="5">
                  <c:v>7700</c:v>
                </c:pt>
                <c:pt idx="6">
                  <c:v>13926</c:v>
                </c:pt>
                <c:pt idx="7">
                  <c:v>350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27-4210-A27E-2172D3A2A857}"/>
            </c:ext>
          </c:extLst>
        </c:ser>
        <c:ser>
          <c:idx val="1"/>
          <c:order val="1"/>
          <c:tx>
            <c:strRef>
              <c:f>Plan1!$A$20</c:f>
              <c:strCache>
                <c:ptCount val="1"/>
                <c:pt idx="0">
                  <c:v>Atos - Despachos SERES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Plan1!$B$18:$I$18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Plan1!$B$20:$I$20</c:f>
              <c:numCache>
                <c:formatCode>General</c:formatCode>
                <c:ptCount val="8"/>
                <c:pt idx="0">
                  <c:v>79</c:v>
                </c:pt>
                <c:pt idx="1">
                  <c:v>89</c:v>
                </c:pt>
                <c:pt idx="2">
                  <c:v>169</c:v>
                </c:pt>
                <c:pt idx="3">
                  <c:v>198</c:v>
                </c:pt>
                <c:pt idx="4">
                  <c:v>101</c:v>
                </c:pt>
                <c:pt idx="5">
                  <c:v>129</c:v>
                </c:pt>
                <c:pt idx="6">
                  <c:v>252</c:v>
                </c:pt>
                <c:pt idx="7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27-4210-A27E-2172D3A2A857}"/>
            </c:ext>
          </c:extLst>
        </c:ser>
        <c:ser>
          <c:idx val="2"/>
          <c:order val="2"/>
          <c:tx>
            <c:strRef>
              <c:f>Plan1!$A$21</c:f>
              <c:strCache>
                <c:ptCount val="1"/>
                <c:pt idx="0">
                  <c:v>Atos - Portarias GM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Plan1!$B$18:$I$18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Plan1!$B$21:$I$21</c:f>
              <c:numCache>
                <c:formatCode>General</c:formatCode>
                <c:ptCount val="8"/>
                <c:pt idx="0">
                  <c:v>204</c:v>
                </c:pt>
                <c:pt idx="1">
                  <c:v>306</c:v>
                </c:pt>
                <c:pt idx="2">
                  <c:v>204</c:v>
                </c:pt>
                <c:pt idx="3">
                  <c:v>101</c:v>
                </c:pt>
                <c:pt idx="4">
                  <c:v>351</c:v>
                </c:pt>
                <c:pt idx="5">
                  <c:v>570</c:v>
                </c:pt>
                <c:pt idx="6">
                  <c:v>708</c:v>
                </c:pt>
                <c:pt idx="7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27-4210-A27E-2172D3A2A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38794336"/>
        <c:axId val="138794896"/>
      </c:barChart>
      <c:catAx>
        <c:axId val="13879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94896"/>
        <c:crosses val="autoZero"/>
        <c:auto val="1"/>
        <c:lblAlgn val="ctr"/>
        <c:lblOffset val="100"/>
        <c:noMultiLvlLbl val="0"/>
      </c:catAx>
      <c:valAx>
        <c:axId val="1387948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Quantidade de ato publicado no D.O.U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crossAx val="1387943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B6639-3F02-435B-883C-C59C3F9EAC3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533BE711-2884-4EC9-9264-0470C4A03BE7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t-BR" sz="1800" b="1" dirty="0" smtClean="0"/>
            <a:t>Secretaria de Regulação e Supervisão da Educação Superior  </a:t>
          </a:r>
        </a:p>
        <a:p>
          <a:r>
            <a:rPr lang="pt-BR" sz="1800" b="1" dirty="0" smtClean="0"/>
            <a:t>(SERES)</a:t>
          </a:r>
          <a:endParaRPr lang="pt-BR" sz="1800" b="1" dirty="0"/>
        </a:p>
      </dgm:t>
    </dgm:pt>
    <dgm:pt modelId="{9A6901EF-AE0D-42A2-8F9E-AA5E3D7C8424}" type="parTrans" cxnId="{86BC86A6-0DCC-4C17-91CA-CD070B2B60D7}">
      <dgm:prSet/>
      <dgm:spPr/>
      <dgm:t>
        <a:bodyPr/>
        <a:lstStyle/>
        <a:p>
          <a:endParaRPr lang="pt-BR"/>
        </a:p>
      </dgm:t>
    </dgm:pt>
    <dgm:pt modelId="{F7F4D1AE-722D-428C-BF04-446E3C03F155}" type="sibTrans" cxnId="{86BC86A6-0DCC-4C17-91CA-CD070B2B60D7}">
      <dgm:prSet/>
      <dgm:spPr/>
      <dgm:t>
        <a:bodyPr/>
        <a:lstStyle/>
        <a:p>
          <a:endParaRPr lang="pt-BR"/>
        </a:p>
      </dgm:t>
    </dgm:pt>
    <dgm:pt modelId="{06165B1D-E537-4ACF-8EA0-2D75390FFCCD}" type="asst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t-BR" sz="1400" b="1" dirty="0" smtClean="0"/>
            <a:t>Chefia de Gabinete</a:t>
          </a:r>
          <a:endParaRPr lang="pt-BR" sz="1400" b="1" dirty="0"/>
        </a:p>
      </dgm:t>
    </dgm:pt>
    <dgm:pt modelId="{C8719011-03EE-4E41-9AFE-DD4D54A09B99}" type="parTrans" cxnId="{D738BFCB-25BC-4408-8098-8B8EB48B4A6B}">
      <dgm:prSet/>
      <dgm:spPr/>
      <dgm:t>
        <a:bodyPr/>
        <a:lstStyle/>
        <a:p>
          <a:endParaRPr lang="pt-BR"/>
        </a:p>
      </dgm:t>
    </dgm:pt>
    <dgm:pt modelId="{7396B97D-DFF3-4CE3-B2CF-665BCADFE0C1}" type="sibTrans" cxnId="{D738BFCB-25BC-4408-8098-8B8EB48B4A6B}">
      <dgm:prSet/>
      <dgm:spPr/>
      <dgm:t>
        <a:bodyPr/>
        <a:lstStyle/>
        <a:p>
          <a:endParaRPr lang="pt-BR"/>
        </a:p>
      </dgm:t>
    </dgm:pt>
    <dgm:pt modelId="{6760F372-4695-4658-BB2D-B902619FACD7}" type="asst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t-BR" sz="1400" b="1" dirty="0" smtClean="0"/>
            <a:t>Assessoria</a:t>
          </a:r>
          <a:endParaRPr lang="pt-BR" sz="1400" b="1" dirty="0"/>
        </a:p>
      </dgm:t>
    </dgm:pt>
    <dgm:pt modelId="{E0C34298-94F1-4680-B8B5-9DB2EB0FFD47}" type="parTrans" cxnId="{75314B35-6C94-4BA0-B03E-E0CC0571B727}">
      <dgm:prSet/>
      <dgm:spPr/>
      <dgm:t>
        <a:bodyPr/>
        <a:lstStyle/>
        <a:p>
          <a:endParaRPr lang="pt-BR"/>
        </a:p>
      </dgm:t>
    </dgm:pt>
    <dgm:pt modelId="{506B6601-E06E-42CE-B2BA-42B802D4D4E7}" type="sibTrans" cxnId="{75314B35-6C94-4BA0-B03E-E0CC0571B727}">
      <dgm:prSet/>
      <dgm:spPr/>
      <dgm:t>
        <a:bodyPr/>
        <a:lstStyle/>
        <a:p>
          <a:endParaRPr lang="pt-BR"/>
        </a:p>
      </dgm:t>
    </dgm:pt>
    <dgm:pt modelId="{4F41AE7D-BFEF-40F9-961E-E65E9CB1DA15}" type="asst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sz="1400" dirty="0" smtClean="0"/>
            <a:t>Núcleo de Apoio ao PI </a:t>
          </a:r>
          <a:r>
            <a:rPr lang="pt-BR" sz="1400" b="1" dirty="0" smtClean="0"/>
            <a:t>(NAPI)</a:t>
          </a:r>
          <a:endParaRPr lang="pt-BR" sz="1400" b="1" dirty="0"/>
        </a:p>
      </dgm:t>
    </dgm:pt>
    <dgm:pt modelId="{2EA93DDB-2690-458D-A76A-848A5B59D459}" type="parTrans" cxnId="{C3D03AD5-1F4B-4BA7-A5A5-3DA27D7B56CE}">
      <dgm:prSet/>
      <dgm:spPr/>
      <dgm:t>
        <a:bodyPr/>
        <a:lstStyle/>
        <a:p>
          <a:endParaRPr lang="pt-BR"/>
        </a:p>
      </dgm:t>
    </dgm:pt>
    <dgm:pt modelId="{CE0C9B16-9EF5-49A4-A27D-C34FA0F47B55}" type="sibTrans" cxnId="{C3D03AD5-1F4B-4BA7-A5A5-3DA27D7B56CE}">
      <dgm:prSet/>
      <dgm:spPr/>
      <dgm:t>
        <a:bodyPr/>
        <a:lstStyle/>
        <a:p>
          <a:endParaRPr lang="pt-BR"/>
        </a:p>
      </dgm:t>
    </dgm:pt>
    <dgm:pt modelId="{C7884EAF-7A88-40CC-9710-F37E132523FE}" type="asst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400" dirty="0" smtClean="0"/>
            <a:t>Coord. de Planejamento e Gestão </a:t>
          </a:r>
          <a:r>
            <a:rPr lang="pt-BR" sz="1400" b="1" dirty="0" smtClean="0"/>
            <a:t>(CPG)</a:t>
          </a:r>
          <a:endParaRPr lang="pt-BR" sz="1400" b="1" dirty="0"/>
        </a:p>
      </dgm:t>
    </dgm:pt>
    <dgm:pt modelId="{7C16F0E2-4C01-482B-8E53-3D6D1116452C}" type="parTrans" cxnId="{B42FD7F0-5A6B-4387-8134-6779A152B0B6}">
      <dgm:prSet/>
      <dgm:spPr/>
      <dgm:t>
        <a:bodyPr/>
        <a:lstStyle/>
        <a:p>
          <a:endParaRPr lang="pt-BR"/>
        </a:p>
      </dgm:t>
    </dgm:pt>
    <dgm:pt modelId="{9B5A5413-BD5E-42B7-9858-1C1CBDB032E8}" type="sibTrans" cxnId="{B42FD7F0-5A6B-4387-8134-6779A152B0B6}">
      <dgm:prSet/>
      <dgm:spPr/>
      <dgm:t>
        <a:bodyPr/>
        <a:lstStyle/>
        <a:p>
          <a:endParaRPr lang="pt-BR"/>
        </a:p>
      </dgm:t>
    </dgm:pt>
    <dgm:pt modelId="{BE3BF017-D44D-4B71-BE05-CCF19AC6939D}">
      <dgm:prSet phldrT="[Texto]" custT="1"/>
      <dgm:spPr/>
      <dgm:t>
        <a:bodyPr/>
        <a:lstStyle/>
        <a:p>
          <a:r>
            <a:rPr lang="pt-BR" sz="1300" dirty="0" smtClean="0"/>
            <a:t>CG Legislação e Normas </a:t>
          </a:r>
          <a:r>
            <a:rPr lang="pt-BR" sz="1300" b="1" dirty="0" smtClean="0"/>
            <a:t>(CGLNRS)</a:t>
          </a:r>
          <a:endParaRPr lang="pt-BR" sz="1300" b="1" dirty="0"/>
        </a:p>
      </dgm:t>
    </dgm:pt>
    <dgm:pt modelId="{2818B7FE-3084-4B3D-B58F-F2F54C47C38C}" type="sibTrans" cxnId="{53129A8E-ECC9-48F9-B21D-1646F6CF3D7E}">
      <dgm:prSet/>
      <dgm:spPr/>
      <dgm:t>
        <a:bodyPr/>
        <a:lstStyle/>
        <a:p>
          <a:endParaRPr lang="pt-BR"/>
        </a:p>
      </dgm:t>
    </dgm:pt>
    <dgm:pt modelId="{C90D767B-C5C4-4EEF-9DD8-52BBA4BD017F}" type="parTrans" cxnId="{53129A8E-ECC9-48F9-B21D-1646F6CF3D7E}">
      <dgm:prSet/>
      <dgm:spPr/>
      <dgm:t>
        <a:bodyPr/>
        <a:lstStyle/>
        <a:p>
          <a:endParaRPr lang="pt-BR"/>
        </a:p>
      </dgm:t>
    </dgm:pt>
    <dgm:pt modelId="{15D6BF1C-E973-4ED1-9667-F910C14B5B3F}">
      <dgm:prSet phldrT="[Texto]" custT="1"/>
      <dgm:spPr>
        <a:solidFill>
          <a:srgbClr val="92D050"/>
        </a:solidFill>
      </dgm:spPr>
      <dgm:t>
        <a:bodyPr/>
        <a:lstStyle/>
        <a:p>
          <a:r>
            <a:rPr lang="pt-BR" sz="1400" b="1" dirty="0" smtClean="0"/>
            <a:t>Diretoria de Política Regulatória</a:t>
          </a:r>
        </a:p>
        <a:p>
          <a:r>
            <a:rPr lang="pt-BR" sz="1600" b="1" dirty="0" smtClean="0"/>
            <a:t>(DPR)</a:t>
          </a:r>
          <a:endParaRPr lang="pt-BR" sz="1600" dirty="0"/>
        </a:p>
      </dgm:t>
    </dgm:pt>
    <dgm:pt modelId="{0E277597-7CCF-4F4E-AD44-84634E2EAFDD}" type="sibTrans" cxnId="{96CAC060-8AE1-4431-A57B-E47A99C453F6}">
      <dgm:prSet/>
      <dgm:spPr/>
      <dgm:t>
        <a:bodyPr/>
        <a:lstStyle/>
        <a:p>
          <a:endParaRPr lang="pt-BR"/>
        </a:p>
      </dgm:t>
    </dgm:pt>
    <dgm:pt modelId="{8FCCF2C0-ABB4-463B-888C-5DF181121569}" type="parTrans" cxnId="{96CAC060-8AE1-4431-A57B-E47A99C453F6}">
      <dgm:prSet/>
      <dgm:spPr/>
      <dgm:t>
        <a:bodyPr/>
        <a:lstStyle/>
        <a:p>
          <a:endParaRPr lang="pt-BR"/>
        </a:p>
      </dgm:t>
    </dgm:pt>
    <dgm:pt modelId="{654BC337-D5AC-481B-9404-B3DDE8F4D0AE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1400" b="1" dirty="0" smtClean="0"/>
            <a:t>Diretoria de Regulação</a:t>
          </a:r>
        </a:p>
        <a:p>
          <a:r>
            <a:rPr lang="pt-BR" sz="1600" b="1" dirty="0" smtClean="0"/>
            <a:t>(DIREG)</a:t>
          </a:r>
          <a:endParaRPr lang="pt-BR" sz="1600" b="1" dirty="0"/>
        </a:p>
      </dgm:t>
    </dgm:pt>
    <dgm:pt modelId="{B151F3B7-0726-4571-BB17-496BA532B3D7}" type="parTrans" cxnId="{B43F4322-D793-42EE-883C-9E240EB92C91}">
      <dgm:prSet/>
      <dgm:spPr/>
      <dgm:t>
        <a:bodyPr/>
        <a:lstStyle/>
        <a:p>
          <a:endParaRPr lang="pt-BR"/>
        </a:p>
      </dgm:t>
    </dgm:pt>
    <dgm:pt modelId="{9BEF75FD-45EE-4055-968A-4BC61D5F0336}" type="sibTrans" cxnId="{B43F4322-D793-42EE-883C-9E240EB92C91}">
      <dgm:prSet/>
      <dgm:spPr/>
      <dgm:t>
        <a:bodyPr/>
        <a:lstStyle/>
        <a:p>
          <a:endParaRPr lang="pt-BR"/>
        </a:p>
      </dgm:t>
    </dgm:pt>
    <dgm:pt modelId="{1BA22179-F554-46C0-94C1-7FACCB9F5E86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pt-BR" sz="1400" b="1" dirty="0" smtClean="0"/>
            <a:t>Diretoria de Supervisão</a:t>
          </a:r>
        </a:p>
        <a:p>
          <a:r>
            <a:rPr lang="pt-BR" sz="1600" b="1" dirty="0" smtClean="0"/>
            <a:t>(DISUP)</a:t>
          </a:r>
          <a:endParaRPr lang="pt-BR" sz="1600" b="1" dirty="0"/>
        </a:p>
      </dgm:t>
    </dgm:pt>
    <dgm:pt modelId="{944015DC-A365-465F-9548-EA9EF61D3BB3}" type="parTrans" cxnId="{F0B0A7E0-1EAE-46B3-9B09-E29F1F1EA482}">
      <dgm:prSet/>
      <dgm:spPr/>
      <dgm:t>
        <a:bodyPr/>
        <a:lstStyle/>
        <a:p>
          <a:endParaRPr lang="pt-BR"/>
        </a:p>
      </dgm:t>
    </dgm:pt>
    <dgm:pt modelId="{5CE4F177-F3C1-4EE3-A63F-16DDBC87F596}" type="sibTrans" cxnId="{F0B0A7E0-1EAE-46B3-9B09-E29F1F1EA482}">
      <dgm:prSet/>
      <dgm:spPr/>
      <dgm:t>
        <a:bodyPr/>
        <a:lstStyle/>
        <a:p>
          <a:endParaRPr lang="pt-BR"/>
        </a:p>
      </dgm:t>
    </dgm:pt>
    <dgm:pt modelId="{5D80625D-9731-47AC-9847-FE15F380D208}">
      <dgm:prSet phldrT="[Texto]" custT="1"/>
      <dgm:spPr/>
      <dgm:t>
        <a:bodyPr/>
        <a:lstStyle/>
        <a:p>
          <a:r>
            <a:rPr lang="pt-BR" sz="1300" dirty="0" smtClean="0">
              <a:latin typeface="Calibri"/>
              <a:ea typeface="+mn-ea"/>
              <a:cs typeface="+mn-cs"/>
            </a:rPr>
            <a:t>CG Credenciamento e Rec.  </a:t>
          </a:r>
          <a:r>
            <a:rPr lang="pt-BR" sz="1300" b="1" dirty="0" smtClean="0">
              <a:latin typeface="Calibri"/>
              <a:ea typeface="+mn-ea"/>
              <a:cs typeface="+mn-cs"/>
            </a:rPr>
            <a:t>(CGCIES)</a:t>
          </a:r>
          <a:endParaRPr lang="pt-BR" sz="1300" b="1" dirty="0"/>
        </a:p>
      </dgm:t>
    </dgm:pt>
    <dgm:pt modelId="{637F4EA0-E6AD-4DAC-9748-4FF043BE309A}" type="parTrans" cxnId="{3A846CC4-E176-497D-AA86-AE7C6034B861}">
      <dgm:prSet/>
      <dgm:spPr/>
      <dgm:t>
        <a:bodyPr/>
        <a:lstStyle/>
        <a:p>
          <a:endParaRPr lang="pt-BR"/>
        </a:p>
      </dgm:t>
    </dgm:pt>
    <dgm:pt modelId="{D9DE5D1E-00EC-4F54-8CEA-5B97A62CD2D7}" type="sibTrans" cxnId="{3A846CC4-E176-497D-AA86-AE7C6034B861}">
      <dgm:prSet/>
      <dgm:spPr/>
      <dgm:t>
        <a:bodyPr/>
        <a:lstStyle/>
        <a:p>
          <a:endParaRPr lang="pt-BR"/>
        </a:p>
      </dgm:t>
    </dgm:pt>
    <dgm:pt modelId="{007A1D28-6836-4D5A-B6F1-77FB2B350FA3}">
      <dgm:prSet phldrT="[Texto]" custT="1"/>
      <dgm:spPr/>
      <dgm:t>
        <a:bodyPr/>
        <a:lstStyle/>
        <a:p>
          <a:r>
            <a:rPr lang="pt-BR" sz="1300" dirty="0" smtClean="0">
              <a:latin typeface="Calibri"/>
              <a:ea typeface="+mn-ea"/>
              <a:cs typeface="+mn-cs"/>
            </a:rPr>
            <a:t>CG Supervisão Ordinária</a:t>
          </a:r>
        </a:p>
        <a:p>
          <a:r>
            <a:rPr lang="pt-BR" sz="1300" b="1" dirty="0" smtClean="0">
              <a:latin typeface="Calibri"/>
              <a:ea typeface="+mn-ea"/>
              <a:cs typeface="+mn-cs"/>
            </a:rPr>
            <a:t>(CGSO)</a:t>
          </a:r>
          <a:endParaRPr lang="pt-BR" sz="1300" b="1" dirty="0"/>
        </a:p>
      </dgm:t>
    </dgm:pt>
    <dgm:pt modelId="{C6443C64-02C7-467E-93D5-9707D7B3ADF1}" type="parTrans" cxnId="{6549D271-8512-42FA-A2E8-B22710AB5B4E}">
      <dgm:prSet/>
      <dgm:spPr/>
      <dgm:t>
        <a:bodyPr/>
        <a:lstStyle/>
        <a:p>
          <a:endParaRPr lang="pt-BR"/>
        </a:p>
      </dgm:t>
    </dgm:pt>
    <dgm:pt modelId="{82618AB6-5E11-471F-97AB-747672347C97}" type="sibTrans" cxnId="{6549D271-8512-42FA-A2E8-B22710AB5B4E}">
      <dgm:prSet/>
      <dgm:spPr/>
      <dgm:t>
        <a:bodyPr/>
        <a:lstStyle/>
        <a:p>
          <a:endParaRPr lang="pt-BR"/>
        </a:p>
      </dgm:t>
    </dgm:pt>
    <dgm:pt modelId="{6E3FA28D-9F3E-40FF-949C-8EF2588CCBC7}">
      <dgm:prSet phldrT="[Texto]" custT="1"/>
      <dgm:spPr/>
      <dgm:t>
        <a:bodyPr/>
        <a:lstStyle/>
        <a:p>
          <a:r>
            <a:rPr lang="pt-BR" sz="1300" b="0" i="0" dirty="0" smtClean="0"/>
            <a:t>CG Gestão de Informação </a:t>
          </a:r>
          <a:r>
            <a:rPr lang="pt-BR" sz="1300" b="1" i="0" dirty="0" smtClean="0"/>
            <a:t>(CGGIRES)</a:t>
          </a:r>
          <a:endParaRPr lang="pt-BR" sz="1300" b="1" dirty="0"/>
        </a:p>
      </dgm:t>
    </dgm:pt>
    <dgm:pt modelId="{672333CE-AC66-4C0F-8E2C-FC6989AC8E29}" type="parTrans" cxnId="{54DC4B93-FBDA-43F8-90E4-0398F7D38F2A}">
      <dgm:prSet/>
      <dgm:spPr/>
      <dgm:t>
        <a:bodyPr/>
        <a:lstStyle/>
        <a:p>
          <a:endParaRPr lang="pt-BR"/>
        </a:p>
      </dgm:t>
    </dgm:pt>
    <dgm:pt modelId="{37EA2997-9DC1-41FE-89C4-F86510A0B4AE}" type="sibTrans" cxnId="{54DC4B93-FBDA-43F8-90E4-0398F7D38F2A}">
      <dgm:prSet/>
      <dgm:spPr/>
      <dgm:t>
        <a:bodyPr/>
        <a:lstStyle/>
        <a:p>
          <a:endParaRPr lang="pt-BR"/>
        </a:p>
      </dgm:t>
    </dgm:pt>
    <dgm:pt modelId="{2ACB7F28-82D2-461F-AFF1-29BC09CF5950}">
      <dgm:prSet phldrT="[Texto]" custT="1"/>
      <dgm:spPr/>
      <dgm:t>
        <a:bodyPr/>
        <a:lstStyle/>
        <a:p>
          <a:r>
            <a:rPr lang="pt-BR" sz="1300" dirty="0" smtClean="0"/>
            <a:t>CG Certificação de Entidades Beneficentes </a:t>
          </a:r>
        </a:p>
        <a:p>
          <a:r>
            <a:rPr lang="pt-BR" sz="1300" b="1" dirty="0" smtClean="0"/>
            <a:t>(CGCEBAS)</a:t>
          </a:r>
          <a:endParaRPr lang="pt-BR" sz="1300" b="1" dirty="0"/>
        </a:p>
      </dgm:t>
    </dgm:pt>
    <dgm:pt modelId="{09156A57-3B23-4D05-862F-16E12038BECA}" type="parTrans" cxnId="{F7EB2544-2C36-4D10-A6FD-46AF603AC48C}">
      <dgm:prSet/>
      <dgm:spPr/>
      <dgm:t>
        <a:bodyPr/>
        <a:lstStyle/>
        <a:p>
          <a:endParaRPr lang="pt-BR"/>
        </a:p>
      </dgm:t>
    </dgm:pt>
    <dgm:pt modelId="{A71CB0AB-8EF3-4811-B541-589EAA77B5FA}" type="sibTrans" cxnId="{F7EB2544-2C36-4D10-A6FD-46AF603AC48C}">
      <dgm:prSet/>
      <dgm:spPr/>
      <dgm:t>
        <a:bodyPr/>
        <a:lstStyle/>
        <a:p>
          <a:endParaRPr lang="pt-BR"/>
        </a:p>
      </dgm:t>
    </dgm:pt>
    <dgm:pt modelId="{13923537-391F-4C30-829A-57B015E92CCF}">
      <dgm:prSet phldrT="[Texto]" custT="1"/>
      <dgm:spPr/>
      <dgm:t>
        <a:bodyPr/>
        <a:lstStyle/>
        <a:p>
          <a:r>
            <a:rPr lang="pt-BR" sz="1300" dirty="0" smtClean="0">
              <a:latin typeface="Calibri"/>
              <a:ea typeface="+mn-ea"/>
              <a:cs typeface="+mn-cs"/>
            </a:rPr>
            <a:t>CG </a:t>
          </a:r>
          <a:r>
            <a:rPr lang="pt-BR" sz="1300" dirty="0" err="1" smtClean="0">
              <a:latin typeface="Calibri"/>
              <a:ea typeface="+mn-ea"/>
              <a:cs typeface="+mn-cs"/>
            </a:rPr>
            <a:t>Reconhec</a:t>
          </a:r>
          <a:r>
            <a:rPr lang="pt-BR" sz="1300" dirty="0" smtClean="0">
              <a:latin typeface="Calibri"/>
              <a:ea typeface="+mn-ea"/>
              <a:cs typeface="+mn-cs"/>
            </a:rPr>
            <a:t>. de Cursos e RR </a:t>
          </a:r>
          <a:r>
            <a:rPr lang="pt-BR" sz="1300" b="1" dirty="0" smtClean="0">
              <a:latin typeface="Calibri"/>
              <a:ea typeface="+mn-ea"/>
              <a:cs typeface="+mn-cs"/>
            </a:rPr>
            <a:t>(CGARCES)</a:t>
          </a:r>
          <a:endParaRPr lang="pt-BR" sz="1300" b="1" dirty="0"/>
        </a:p>
      </dgm:t>
    </dgm:pt>
    <dgm:pt modelId="{3C3DE7D8-1AE9-4C0B-901C-5BC8BF4FCE69}" type="parTrans" cxnId="{6F67A138-4400-4711-AC15-18557F06F8F6}">
      <dgm:prSet/>
      <dgm:spPr/>
      <dgm:t>
        <a:bodyPr/>
        <a:lstStyle/>
        <a:p>
          <a:endParaRPr lang="pt-BR"/>
        </a:p>
      </dgm:t>
    </dgm:pt>
    <dgm:pt modelId="{1AEB2759-0B16-4D09-B41B-D29236B384D1}" type="sibTrans" cxnId="{6F67A138-4400-4711-AC15-18557F06F8F6}">
      <dgm:prSet/>
      <dgm:spPr/>
      <dgm:t>
        <a:bodyPr/>
        <a:lstStyle/>
        <a:p>
          <a:endParaRPr lang="pt-BR"/>
        </a:p>
      </dgm:t>
    </dgm:pt>
    <dgm:pt modelId="{2324CB5B-C328-44E4-B2FF-19988BF6B350}">
      <dgm:prSet phldrT="[Texto]" custT="1"/>
      <dgm:spPr/>
      <dgm:t>
        <a:bodyPr/>
        <a:lstStyle/>
        <a:p>
          <a:r>
            <a:rPr lang="pt-BR" sz="1300" dirty="0" smtClean="0">
              <a:latin typeface="Calibri"/>
              <a:ea typeface="+mn-ea"/>
              <a:cs typeface="+mn-cs"/>
            </a:rPr>
            <a:t>CG Autorizações e Aditamentos </a:t>
          </a:r>
          <a:r>
            <a:rPr lang="pt-BR" sz="1300" b="1" dirty="0" smtClean="0">
              <a:latin typeface="Calibri"/>
              <a:ea typeface="+mn-ea"/>
              <a:cs typeface="+mn-cs"/>
            </a:rPr>
            <a:t>(CGFPR)</a:t>
          </a:r>
          <a:endParaRPr lang="pt-BR" sz="1300" b="1" dirty="0"/>
        </a:p>
      </dgm:t>
    </dgm:pt>
    <dgm:pt modelId="{EA849D0A-BBC0-4AF0-B55E-876C53DBD24E}" type="parTrans" cxnId="{458805CF-EED5-4656-881C-A5DEAAF22B7A}">
      <dgm:prSet/>
      <dgm:spPr/>
      <dgm:t>
        <a:bodyPr/>
        <a:lstStyle/>
        <a:p>
          <a:endParaRPr lang="pt-BR"/>
        </a:p>
      </dgm:t>
    </dgm:pt>
    <dgm:pt modelId="{E8A1B280-53D2-449F-AFAD-81E328CD8FDA}" type="sibTrans" cxnId="{458805CF-EED5-4656-881C-A5DEAAF22B7A}">
      <dgm:prSet/>
      <dgm:spPr/>
      <dgm:t>
        <a:bodyPr/>
        <a:lstStyle/>
        <a:p>
          <a:endParaRPr lang="pt-BR"/>
        </a:p>
      </dgm:t>
    </dgm:pt>
    <dgm:pt modelId="{525FCC38-3F0C-471E-A8FF-E3399657E2C6}">
      <dgm:prSet phldrT="[Texto]" custT="1"/>
      <dgm:spPr/>
      <dgm:t>
        <a:bodyPr/>
        <a:lstStyle/>
        <a:p>
          <a:r>
            <a:rPr lang="pt-BR" sz="1300" dirty="0" smtClean="0">
              <a:latin typeface="Calibri"/>
              <a:ea typeface="+mn-ea"/>
              <a:cs typeface="+mn-cs"/>
            </a:rPr>
            <a:t>CG de Regulação EAD </a:t>
          </a:r>
          <a:r>
            <a:rPr lang="pt-BR" sz="1300" b="1" dirty="0" smtClean="0">
              <a:latin typeface="Calibri"/>
              <a:ea typeface="+mn-ea"/>
              <a:cs typeface="+mn-cs"/>
            </a:rPr>
            <a:t>(COREAD)</a:t>
          </a:r>
          <a:endParaRPr lang="pt-BR" sz="1300" b="1" dirty="0"/>
        </a:p>
      </dgm:t>
    </dgm:pt>
    <dgm:pt modelId="{2C4F09EB-F1B8-4505-B28C-ED327C2DD0AB}" type="parTrans" cxnId="{08AAB074-28B5-44AC-9E18-71076A63780C}">
      <dgm:prSet/>
      <dgm:spPr/>
      <dgm:t>
        <a:bodyPr/>
        <a:lstStyle/>
        <a:p>
          <a:endParaRPr lang="pt-BR"/>
        </a:p>
      </dgm:t>
    </dgm:pt>
    <dgm:pt modelId="{509DB64D-22FC-4D03-9BFF-71922BB11583}" type="sibTrans" cxnId="{08AAB074-28B5-44AC-9E18-71076A63780C}">
      <dgm:prSet/>
      <dgm:spPr/>
      <dgm:t>
        <a:bodyPr/>
        <a:lstStyle/>
        <a:p>
          <a:endParaRPr lang="pt-BR"/>
        </a:p>
      </dgm:t>
    </dgm:pt>
    <dgm:pt modelId="{4213EFA3-19C9-4305-8AE0-E01A6227CCE0}">
      <dgm:prSet phldrT="[Texto]" custT="1"/>
      <dgm:spPr/>
      <dgm:t>
        <a:bodyPr/>
        <a:lstStyle/>
        <a:p>
          <a:r>
            <a:rPr lang="pt-BR" sz="1300" dirty="0" smtClean="0">
              <a:latin typeface="Calibri"/>
              <a:ea typeface="+mn-ea"/>
              <a:cs typeface="+mn-cs"/>
            </a:rPr>
            <a:t>CG Chamamentos Públicos </a:t>
          </a:r>
          <a:r>
            <a:rPr lang="pt-BR" sz="1300" b="1" dirty="0" smtClean="0">
              <a:latin typeface="Calibri"/>
              <a:ea typeface="+mn-ea"/>
              <a:cs typeface="+mn-cs"/>
            </a:rPr>
            <a:t>(CGCP)</a:t>
          </a:r>
          <a:endParaRPr lang="pt-BR" sz="1300" b="1" dirty="0"/>
        </a:p>
      </dgm:t>
    </dgm:pt>
    <dgm:pt modelId="{26A970BE-59A3-4EDA-965B-592BB60BA51E}" type="parTrans" cxnId="{F308BE8D-13C9-449B-8755-2B75EB405F51}">
      <dgm:prSet/>
      <dgm:spPr/>
      <dgm:t>
        <a:bodyPr/>
        <a:lstStyle/>
        <a:p>
          <a:endParaRPr lang="pt-BR"/>
        </a:p>
      </dgm:t>
    </dgm:pt>
    <dgm:pt modelId="{B75BA767-FAA9-4F56-93AB-43B6DC229287}" type="sibTrans" cxnId="{F308BE8D-13C9-449B-8755-2B75EB405F51}">
      <dgm:prSet/>
      <dgm:spPr/>
      <dgm:t>
        <a:bodyPr/>
        <a:lstStyle/>
        <a:p>
          <a:endParaRPr lang="pt-BR"/>
        </a:p>
      </dgm:t>
    </dgm:pt>
    <dgm:pt modelId="{A16E52F2-23B8-413A-A38F-B22AEE22C36B}">
      <dgm:prSet phldrT="[Texto]" custT="1"/>
      <dgm:spPr/>
      <dgm:t>
        <a:bodyPr/>
        <a:lstStyle/>
        <a:p>
          <a:r>
            <a:rPr lang="pt-BR" sz="1300" dirty="0" smtClean="0">
              <a:latin typeface="Calibri"/>
              <a:ea typeface="+mn-ea"/>
              <a:cs typeface="+mn-cs"/>
            </a:rPr>
            <a:t>CG Supervisão Especial</a:t>
          </a:r>
        </a:p>
        <a:p>
          <a:r>
            <a:rPr lang="pt-BR" sz="1300" b="1" dirty="0" smtClean="0">
              <a:latin typeface="Calibri"/>
              <a:ea typeface="+mn-ea"/>
              <a:cs typeface="+mn-cs"/>
            </a:rPr>
            <a:t>(CGSE)</a:t>
          </a:r>
          <a:endParaRPr lang="pt-BR" sz="1300" b="1" dirty="0"/>
        </a:p>
      </dgm:t>
    </dgm:pt>
    <dgm:pt modelId="{E0FB6A15-315C-4DC8-9C62-678187A04FB3}" type="parTrans" cxnId="{53C66D23-97A0-4304-870F-7FEB5730AE91}">
      <dgm:prSet/>
      <dgm:spPr/>
      <dgm:t>
        <a:bodyPr/>
        <a:lstStyle/>
        <a:p>
          <a:endParaRPr lang="pt-BR"/>
        </a:p>
      </dgm:t>
    </dgm:pt>
    <dgm:pt modelId="{F5E0B9D7-4675-4F31-9045-641EFC5659D6}" type="sibTrans" cxnId="{53C66D23-97A0-4304-870F-7FEB5730AE91}">
      <dgm:prSet/>
      <dgm:spPr/>
      <dgm:t>
        <a:bodyPr/>
        <a:lstStyle/>
        <a:p>
          <a:endParaRPr lang="pt-BR"/>
        </a:p>
      </dgm:t>
    </dgm:pt>
    <dgm:pt modelId="{19302038-D014-4068-8D8A-DC61D7CDA758}">
      <dgm:prSet phldrT="[Texto]" custT="1"/>
      <dgm:spPr/>
      <dgm:t>
        <a:bodyPr/>
        <a:lstStyle/>
        <a:p>
          <a:r>
            <a:rPr lang="pt-BR" sz="1300" dirty="0" smtClean="0">
              <a:latin typeface="Calibri"/>
              <a:ea typeface="+mn-ea"/>
              <a:cs typeface="+mn-cs"/>
            </a:rPr>
            <a:t>CG de Monitoramento Áreas Estratégicas </a:t>
          </a:r>
          <a:r>
            <a:rPr lang="pt-BR" sz="1300" b="1" dirty="0" smtClean="0">
              <a:latin typeface="Calibri"/>
              <a:ea typeface="+mn-ea"/>
              <a:cs typeface="+mn-cs"/>
            </a:rPr>
            <a:t>(CGMAE)</a:t>
          </a:r>
          <a:endParaRPr lang="pt-BR" sz="1300" b="1" dirty="0"/>
        </a:p>
      </dgm:t>
    </dgm:pt>
    <dgm:pt modelId="{24079DD9-6091-46C1-804B-0D831EEB4B30}" type="parTrans" cxnId="{ED1B20B0-C13F-4A99-97E5-00C8ED022164}">
      <dgm:prSet/>
      <dgm:spPr/>
      <dgm:t>
        <a:bodyPr/>
        <a:lstStyle/>
        <a:p>
          <a:endParaRPr lang="pt-BR"/>
        </a:p>
      </dgm:t>
    </dgm:pt>
    <dgm:pt modelId="{7B7D6749-D04D-4A1D-8CB4-E38281B5C9DD}" type="sibTrans" cxnId="{ED1B20B0-C13F-4A99-97E5-00C8ED022164}">
      <dgm:prSet/>
      <dgm:spPr/>
      <dgm:t>
        <a:bodyPr/>
        <a:lstStyle/>
        <a:p>
          <a:endParaRPr lang="pt-BR"/>
        </a:p>
      </dgm:t>
    </dgm:pt>
    <dgm:pt modelId="{A4CFDD38-009F-4E1B-8307-EB0070403356}" type="pres">
      <dgm:prSet presAssocID="{DF6B6639-3F02-435B-883C-C59C3F9EAC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1C8EDDD-11C5-4849-8437-72512C0D0054}" type="pres">
      <dgm:prSet presAssocID="{533BE711-2884-4EC9-9264-0470C4A03BE7}" presName="hierRoot1" presStyleCnt="0">
        <dgm:presLayoutVars>
          <dgm:hierBranch/>
        </dgm:presLayoutVars>
      </dgm:prSet>
      <dgm:spPr/>
    </dgm:pt>
    <dgm:pt modelId="{9F9A61A0-3818-4627-86F0-CDAA166613E0}" type="pres">
      <dgm:prSet presAssocID="{533BE711-2884-4EC9-9264-0470C4A03BE7}" presName="rootComposite1" presStyleCnt="0"/>
      <dgm:spPr/>
    </dgm:pt>
    <dgm:pt modelId="{16D773BE-A0D7-4768-8ECF-112BB602FD35}" type="pres">
      <dgm:prSet presAssocID="{533BE711-2884-4EC9-9264-0470C4A03BE7}" presName="rootText1" presStyleLbl="node0" presStyleIdx="0" presStyleCnt="1" custScaleX="1700073" custScaleY="450482" custLinFactNeighborX="3053" custLinFactNeighborY="4885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EEED398-E506-433A-853C-BEAD5C755AB0}" type="pres">
      <dgm:prSet presAssocID="{533BE711-2884-4EC9-9264-0470C4A03BE7}" presName="rootConnector1" presStyleLbl="node1" presStyleIdx="0" presStyleCnt="0"/>
      <dgm:spPr/>
      <dgm:t>
        <a:bodyPr/>
        <a:lstStyle/>
        <a:p>
          <a:endParaRPr lang="pt-BR"/>
        </a:p>
      </dgm:t>
    </dgm:pt>
    <dgm:pt modelId="{74BD1EF1-09CB-4A32-8B12-27F318B9C104}" type="pres">
      <dgm:prSet presAssocID="{533BE711-2884-4EC9-9264-0470C4A03BE7}" presName="hierChild2" presStyleCnt="0"/>
      <dgm:spPr/>
    </dgm:pt>
    <dgm:pt modelId="{72E486FA-CC0A-449B-B00B-0BDBB2521158}" type="pres">
      <dgm:prSet presAssocID="{8FCCF2C0-ABB4-463B-888C-5DF181121569}" presName="Name35" presStyleLbl="parChTrans1D2" presStyleIdx="0" presStyleCnt="7"/>
      <dgm:spPr/>
      <dgm:t>
        <a:bodyPr/>
        <a:lstStyle/>
        <a:p>
          <a:endParaRPr lang="pt-BR"/>
        </a:p>
      </dgm:t>
    </dgm:pt>
    <dgm:pt modelId="{6FF1ECAF-FDCF-47E8-91FF-6F616ED19CA0}" type="pres">
      <dgm:prSet presAssocID="{15D6BF1C-E973-4ED1-9667-F910C14B5B3F}" presName="hierRoot2" presStyleCnt="0">
        <dgm:presLayoutVars>
          <dgm:hierBranch val="init"/>
        </dgm:presLayoutVars>
      </dgm:prSet>
      <dgm:spPr/>
    </dgm:pt>
    <dgm:pt modelId="{A065181F-45B0-47D6-8521-E44987304E18}" type="pres">
      <dgm:prSet presAssocID="{15D6BF1C-E973-4ED1-9667-F910C14B5B3F}" presName="rootComposite" presStyleCnt="0"/>
      <dgm:spPr/>
    </dgm:pt>
    <dgm:pt modelId="{E5574332-2B29-4A84-8A62-FBF9272E970D}" type="pres">
      <dgm:prSet presAssocID="{15D6BF1C-E973-4ED1-9667-F910C14B5B3F}" presName="rootText" presStyleLbl="node2" presStyleIdx="0" presStyleCnt="3" custScaleX="716393" custScaleY="340605" custLinFactX="-7729" custLinFactY="-10402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CFF4D40-2682-430E-9AB3-7D50B201EC72}" type="pres">
      <dgm:prSet presAssocID="{15D6BF1C-E973-4ED1-9667-F910C14B5B3F}" presName="rootConnector" presStyleLbl="node2" presStyleIdx="0" presStyleCnt="3"/>
      <dgm:spPr/>
      <dgm:t>
        <a:bodyPr/>
        <a:lstStyle/>
        <a:p>
          <a:endParaRPr lang="pt-BR"/>
        </a:p>
      </dgm:t>
    </dgm:pt>
    <dgm:pt modelId="{DA4A9237-6675-4D56-A3EC-975EC7ED3BCC}" type="pres">
      <dgm:prSet presAssocID="{15D6BF1C-E973-4ED1-9667-F910C14B5B3F}" presName="hierChild4" presStyleCnt="0"/>
      <dgm:spPr/>
    </dgm:pt>
    <dgm:pt modelId="{4693E7A8-1C27-4413-9113-D66F5C6FFBCF}" type="pres">
      <dgm:prSet presAssocID="{C90D767B-C5C4-4EEF-9DD8-52BBA4BD017F}" presName="Name37" presStyleLbl="parChTrans1D3" presStyleIdx="0" presStyleCnt="11"/>
      <dgm:spPr/>
      <dgm:t>
        <a:bodyPr/>
        <a:lstStyle/>
        <a:p>
          <a:endParaRPr lang="pt-BR"/>
        </a:p>
      </dgm:t>
    </dgm:pt>
    <dgm:pt modelId="{1FCD8626-DE06-499E-B8DB-3C94D80CDD58}" type="pres">
      <dgm:prSet presAssocID="{BE3BF017-D44D-4B71-BE05-CCF19AC6939D}" presName="hierRoot2" presStyleCnt="0">
        <dgm:presLayoutVars>
          <dgm:hierBranch val="init"/>
        </dgm:presLayoutVars>
      </dgm:prSet>
      <dgm:spPr/>
    </dgm:pt>
    <dgm:pt modelId="{50CA7B7B-9D94-4C90-B5FD-27BA914D1610}" type="pres">
      <dgm:prSet presAssocID="{BE3BF017-D44D-4B71-BE05-CCF19AC6939D}" presName="rootComposite" presStyleCnt="0"/>
      <dgm:spPr/>
    </dgm:pt>
    <dgm:pt modelId="{53DB17C7-0D81-411B-ADF9-4F27E4C78633}" type="pres">
      <dgm:prSet presAssocID="{BE3BF017-D44D-4B71-BE05-CCF19AC6939D}" presName="rootText" presStyleLbl="node3" presStyleIdx="0" presStyleCnt="11" custScaleX="553589" custScaleY="309764" custLinFactX="-52124" custLinFactNeighborX="-100000" custLinFactNeighborY="-7247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5D7BD90-097D-4983-BB35-D3CEADA79CE3}" type="pres">
      <dgm:prSet presAssocID="{BE3BF017-D44D-4B71-BE05-CCF19AC6939D}" presName="rootConnector" presStyleLbl="node3" presStyleIdx="0" presStyleCnt="11"/>
      <dgm:spPr/>
      <dgm:t>
        <a:bodyPr/>
        <a:lstStyle/>
        <a:p>
          <a:endParaRPr lang="pt-BR"/>
        </a:p>
      </dgm:t>
    </dgm:pt>
    <dgm:pt modelId="{10D0CF0B-7479-471D-9B41-881D3214A806}" type="pres">
      <dgm:prSet presAssocID="{BE3BF017-D44D-4B71-BE05-CCF19AC6939D}" presName="hierChild4" presStyleCnt="0"/>
      <dgm:spPr/>
    </dgm:pt>
    <dgm:pt modelId="{94DA6ED0-D17B-46E8-B15E-88D7213D50EA}" type="pres">
      <dgm:prSet presAssocID="{BE3BF017-D44D-4B71-BE05-CCF19AC6939D}" presName="hierChild5" presStyleCnt="0"/>
      <dgm:spPr/>
    </dgm:pt>
    <dgm:pt modelId="{3EAF5A0B-23CB-412C-BBF8-3405C6A93891}" type="pres">
      <dgm:prSet presAssocID="{672333CE-AC66-4C0F-8E2C-FC6989AC8E29}" presName="Name37" presStyleLbl="parChTrans1D3" presStyleIdx="1" presStyleCnt="11"/>
      <dgm:spPr/>
      <dgm:t>
        <a:bodyPr/>
        <a:lstStyle/>
        <a:p>
          <a:endParaRPr lang="pt-BR"/>
        </a:p>
      </dgm:t>
    </dgm:pt>
    <dgm:pt modelId="{0F6B0CD4-B256-4F4B-930F-F2D1B680CA45}" type="pres">
      <dgm:prSet presAssocID="{6E3FA28D-9F3E-40FF-949C-8EF2588CCBC7}" presName="hierRoot2" presStyleCnt="0">
        <dgm:presLayoutVars>
          <dgm:hierBranch val="init"/>
        </dgm:presLayoutVars>
      </dgm:prSet>
      <dgm:spPr/>
    </dgm:pt>
    <dgm:pt modelId="{5812947D-CB52-43C0-A679-1710EB706C69}" type="pres">
      <dgm:prSet presAssocID="{6E3FA28D-9F3E-40FF-949C-8EF2588CCBC7}" presName="rootComposite" presStyleCnt="0"/>
      <dgm:spPr/>
    </dgm:pt>
    <dgm:pt modelId="{8999CFDA-A06E-4517-A1B4-59A91D7390F1}" type="pres">
      <dgm:prSet presAssocID="{6E3FA28D-9F3E-40FF-949C-8EF2588CCBC7}" presName="rootText" presStyleLbl="node3" presStyleIdx="1" presStyleCnt="11" custScaleX="546692" custScaleY="303382" custLinFactX="-52124" custLinFactNeighborX="-100000" custLinFactNeighborY="-7247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595220-6E1E-48CE-81B7-E749BF288DCB}" type="pres">
      <dgm:prSet presAssocID="{6E3FA28D-9F3E-40FF-949C-8EF2588CCBC7}" presName="rootConnector" presStyleLbl="node3" presStyleIdx="1" presStyleCnt="11"/>
      <dgm:spPr/>
      <dgm:t>
        <a:bodyPr/>
        <a:lstStyle/>
        <a:p>
          <a:endParaRPr lang="pt-BR"/>
        </a:p>
      </dgm:t>
    </dgm:pt>
    <dgm:pt modelId="{85C49C0F-AC39-4A50-99FD-99B33B6ECD73}" type="pres">
      <dgm:prSet presAssocID="{6E3FA28D-9F3E-40FF-949C-8EF2588CCBC7}" presName="hierChild4" presStyleCnt="0"/>
      <dgm:spPr/>
    </dgm:pt>
    <dgm:pt modelId="{A9E80D43-3090-4446-80A1-4F230A438FAF}" type="pres">
      <dgm:prSet presAssocID="{6E3FA28D-9F3E-40FF-949C-8EF2588CCBC7}" presName="hierChild5" presStyleCnt="0"/>
      <dgm:spPr/>
    </dgm:pt>
    <dgm:pt modelId="{3EA3803D-46EC-46FD-9EDF-E43A858BE38E}" type="pres">
      <dgm:prSet presAssocID="{09156A57-3B23-4D05-862F-16E12038BECA}" presName="Name37" presStyleLbl="parChTrans1D3" presStyleIdx="2" presStyleCnt="11"/>
      <dgm:spPr/>
      <dgm:t>
        <a:bodyPr/>
        <a:lstStyle/>
        <a:p>
          <a:endParaRPr lang="pt-BR"/>
        </a:p>
      </dgm:t>
    </dgm:pt>
    <dgm:pt modelId="{4ECF829F-6520-4EB8-9936-5A3CEF6BD25D}" type="pres">
      <dgm:prSet presAssocID="{2ACB7F28-82D2-461F-AFF1-29BC09CF5950}" presName="hierRoot2" presStyleCnt="0">
        <dgm:presLayoutVars>
          <dgm:hierBranch val="init"/>
        </dgm:presLayoutVars>
      </dgm:prSet>
      <dgm:spPr/>
    </dgm:pt>
    <dgm:pt modelId="{E54D20A8-0038-43E8-A2E8-6EE938251FF1}" type="pres">
      <dgm:prSet presAssocID="{2ACB7F28-82D2-461F-AFF1-29BC09CF5950}" presName="rootComposite" presStyleCnt="0"/>
      <dgm:spPr/>
    </dgm:pt>
    <dgm:pt modelId="{4C0FFE85-55ED-4CBA-ACC0-A81233377867}" type="pres">
      <dgm:prSet presAssocID="{2ACB7F28-82D2-461F-AFF1-29BC09CF5950}" presName="rootText" presStyleLbl="node3" presStyleIdx="2" presStyleCnt="11" custScaleX="540304" custScaleY="413014" custLinFactX="-52124" custLinFactNeighborX="-100000" custLinFactNeighborY="-7247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0C2B918-1868-4A33-8135-9FCBF6476D48}" type="pres">
      <dgm:prSet presAssocID="{2ACB7F28-82D2-461F-AFF1-29BC09CF5950}" presName="rootConnector" presStyleLbl="node3" presStyleIdx="2" presStyleCnt="11"/>
      <dgm:spPr/>
      <dgm:t>
        <a:bodyPr/>
        <a:lstStyle/>
        <a:p>
          <a:endParaRPr lang="pt-BR"/>
        </a:p>
      </dgm:t>
    </dgm:pt>
    <dgm:pt modelId="{7BFF94E3-6077-4267-AA87-6F1B7FFD98BD}" type="pres">
      <dgm:prSet presAssocID="{2ACB7F28-82D2-461F-AFF1-29BC09CF5950}" presName="hierChild4" presStyleCnt="0"/>
      <dgm:spPr/>
    </dgm:pt>
    <dgm:pt modelId="{5A79A654-B413-4EC9-888C-EFC9BD9D442E}" type="pres">
      <dgm:prSet presAssocID="{2ACB7F28-82D2-461F-AFF1-29BC09CF5950}" presName="hierChild5" presStyleCnt="0"/>
      <dgm:spPr/>
    </dgm:pt>
    <dgm:pt modelId="{D18CC624-02D5-411F-82D8-A30D126E7AB6}" type="pres">
      <dgm:prSet presAssocID="{15D6BF1C-E973-4ED1-9667-F910C14B5B3F}" presName="hierChild5" presStyleCnt="0"/>
      <dgm:spPr/>
    </dgm:pt>
    <dgm:pt modelId="{044BFF77-EBC2-4BD4-B4FC-68965748E6EA}" type="pres">
      <dgm:prSet presAssocID="{B151F3B7-0726-4571-BB17-496BA532B3D7}" presName="Name35" presStyleLbl="parChTrans1D2" presStyleIdx="1" presStyleCnt="7"/>
      <dgm:spPr/>
      <dgm:t>
        <a:bodyPr/>
        <a:lstStyle/>
        <a:p>
          <a:endParaRPr lang="pt-BR"/>
        </a:p>
      </dgm:t>
    </dgm:pt>
    <dgm:pt modelId="{593865D5-E81C-424C-B206-A6D9B3B99F78}" type="pres">
      <dgm:prSet presAssocID="{654BC337-D5AC-481B-9404-B3DDE8F4D0AE}" presName="hierRoot2" presStyleCnt="0">
        <dgm:presLayoutVars>
          <dgm:hierBranch val="init"/>
        </dgm:presLayoutVars>
      </dgm:prSet>
      <dgm:spPr/>
    </dgm:pt>
    <dgm:pt modelId="{0FA60DA1-5CE8-4EB3-9FEF-C6436BC9B404}" type="pres">
      <dgm:prSet presAssocID="{654BC337-D5AC-481B-9404-B3DDE8F4D0AE}" presName="rootComposite" presStyleCnt="0"/>
      <dgm:spPr/>
    </dgm:pt>
    <dgm:pt modelId="{20CF9C26-B3D2-4407-9873-B207ED448AD4}" type="pres">
      <dgm:prSet presAssocID="{654BC337-D5AC-481B-9404-B3DDE8F4D0AE}" presName="rootText" presStyleLbl="node2" presStyleIdx="1" presStyleCnt="3" custScaleX="687557" custScaleY="340431" custLinFactY="-9380" custLinFactNeighborX="2361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C795B0B-57FF-4746-A057-4EEB25ED40EA}" type="pres">
      <dgm:prSet presAssocID="{654BC337-D5AC-481B-9404-B3DDE8F4D0AE}" presName="rootConnector" presStyleLbl="node2" presStyleIdx="1" presStyleCnt="3"/>
      <dgm:spPr/>
      <dgm:t>
        <a:bodyPr/>
        <a:lstStyle/>
        <a:p>
          <a:endParaRPr lang="pt-BR"/>
        </a:p>
      </dgm:t>
    </dgm:pt>
    <dgm:pt modelId="{812343A9-641D-4CE2-8236-A20460FBE6B9}" type="pres">
      <dgm:prSet presAssocID="{654BC337-D5AC-481B-9404-B3DDE8F4D0AE}" presName="hierChild4" presStyleCnt="0"/>
      <dgm:spPr/>
    </dgm:pt>
    <dgm:pt modelId="{7C87C5DD-A231-4736-8AF5-113EA717AB02}" type="pres">
      <dgm:prSet presAssocID="{637F4EA0-E6AD-4DAC-9748-4FF043BE309A}" presName="Name37" presStyleLbl="parChTrans1D3" presStyleIdx="3" presStyleCnt="11"/>
      <dgm:spPr/>
      <dgm:t>
        <a:bodyPr/>
        <a:lstStyle/>
        <a:p>
          <a:endParaRPr lang="pt-BR"/>
        </a:p>
      </dgm:t>
    </dgm:pt>
    <dgm:pt modelId="{3653F22D-D872-4151-AE53-F47CFF5F71DE}" type="pres">
      <dgm:prSet presAssocID="{5D80625D-9731-47AC-9847-FE15F380D208}" presName="hierRoot2" presStyleCnt="0">
        <dgm:presLayoutVars>
          <dgm:hierBranch val="init"/>
        </dgm:presLayoutVars>
      </dgm:prSet>
      <dgm:spPr/>
    </dgm:pt>
    <dgm:pt modelId="{62AD52D1-9147-4203-9E27-0AA624273F95}" type="pres">
      <dgm:prSet presAssocID="{5D80625D-9731-47AC-9847-FE15F380D208}" presName="rootComposite" presStyleCnt="0"/>
      <dgm:spPr/>
    </dgm:pt>
    <dgm:pt modelId="{1AFD46F7-15A6-4EAB-8923-646BAC70AA0A}" type="pres">
      <dgm:prSet presAssocID="{5D80625D-9731-47AC-9847-FE15F380D208}" presName="rootText" presStyleLbl="node3" presStyleIdx="3" presStyleCnt="11" custScaleX="526284" custScaleY="265835" custLinFactNeighborX="1993" custLinFactNeighborY="-9742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3ABF22B-2CE7-4CED-AE8E-6AA542BC4FC9}" type="pres">
      <dgm:prSet presAssocID="{5D80625D-9731-47AC-9847-FE15F380D208}" presName="rootConnector" presStyleLbl="node3" presStyleIdx="3" presStyleCnt="11"/>
      <dgm:spPr/>
      <dgm:t>
        <a:bodyPr/>
        <a:lstStyle/>
        <a:p>
          <a:endParaRPr lang="pt-BR"/>
        </a:p>
      </dgm:t>
    </dgm:pt>
    <dgm:pt modelId="{2A9A5C83-08FB-44D5-98EF-3EC77B4A0A13}" type="pres">
      <dgm:prSet presAssocID="{5D80625D-9731-47AC-9847-FE15F380D208}" presName="hierChild4" presStyleCnt="0"/>
      <dgm:spPr/>
    </dgm:pt>
    <dgm:pt modelId="{A9524012-C8B2-464D-AE24-0DBE128463C0}" type="pres">
      <dgm:prSet presAssocID="{5D80625D-9731-47AC-9847-FE15F380D208}" presName="hierChild5" presStyleCnt="0"/>
      <dgm:spPr/>
    </dgm:pt>
    <dgm:pt modelId="{3778B894-C1BA-4EA3-B080-77C6DEF69760}" type="pres">
      <dgm:prSet presAssocID="{3C3DE7D8-1AE9-4C0B-901C-5BC8BF4FCE69}" presName="Name37" presStyleLbl="parChTrans1D3" presStyleIdx="4" presStyleCnt="11"/>
      <dgm:spPr/>
      <dgm:t>
        <a:bodyPr/>
        <a:lstStyle/>
        <a:p>
          <a:endParaRPr lang="pt-BR"/>
        </a:p>
      </dgm:t>
    </dgm:pt>
    <dgm:pt modelId="{7962A742-8DDE-4C28-A093-25AD831A2F5A}" type="pres">
      <dgm:prSet presAssocID="{13923537-391F-4C30-829A-57B015E92CCF}" presName="hierRoot2" presStyleCnt="0">
        <dgm:presLayoutVars>
          <dgm:hierBranch val="init"/>
        </dgm:presLayoutVars>
      </dgm:prSet>
      <dgm:spPr/>
    </dgm:pt>
    <dgm:pt modelId="{96D52EBB-CAA2-4DB6-B1BA-52F82030104B}" type="pres">
      <dgm:prSet presAssocID="{13923537-391F-4C30-829A-57B015E92CCF}" presName="rootComposite" presStyleCnt="0"/>
      <dgm:spPr/>
    </dgm:pt>
    <dgm:pt modelId="{779DAB21-799C-4F80-911D-BE6DAFE0B757}" type="pres">
      <dgm:prSet presAssocID="{13923537-391F-4C30-829A-57B015E92CCF}" presName="rootText" presStyleLbl="node3" presStyleIdx="4" presStyleCnt="11" custScaleX="526284" custScaleY="248259" custLinFactNeighborX="1993" custLinFactNeighborY="-9742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E4CA14-6F43-49CA-BE40-BE857B2FADA3}" type="pres">
      <dgm:prSet presAssocID="{13923537-391F-4C30-829A-57B015E92CCF}" presName="rootConnector" presStyleLbl="node3" presStyleIdx="4" presStyleCnt="11"/>
      <dgm:spPr/>
      <dgm:t>
        <a:bodyPr/>
        <a:lstStyle/>
        <a:p>
          <a:endParaRPr lang="pt-BR"/>
        </a:p>
      </dgm:t>
    </dgm:pt>
    <dgm:pt modelId="{E890D1C8-FF20-4E3C-806B-B3BE08F1E3A6}" type="pres">
      <dgm:prSet presAssocID="{13923537-391F-4C30-829A-57B015E92CCF}" presName="hierChild4" presStyleCnt="0"/>
      <dgm:spPr/>
    </dgm:pt>
    <dgm:pt modelId="{2EF69122-081B-4333-B95F-BDD807D04D1D}" type="pres">
      <dgm:prSet presAssocID="{13923537-391F-4C30-829A-57B015E92CCF}" presName="hierChild5" presStyleCnt="0"/>
      <dgm:spPr/>
    </dgm:pt>
    <dgm:pt modelId="{5EBB84C3-091E-426A-9BC5-089584A1E3F7}" type="pres">
      <dgm:prSet presAssocID="{EA849D0A-BBC0-4AF0-B55E-876C53DBD24E}" presName="Name37" presStyleLbl="parChTrans1D3" presStyleIdx="5" presStyleCnt="11"/>
      <dgm:spPr/>
      <dgm:t>
        <a:bodyPr/>
        <a:lstStyle/>
        <a:p>
          <a:endParaRPr lang="pt-BR"/>
        </a:p>
      </dgm:t>
    </dgm:pt>
    <dgm:pt modelId="{2A53E262-5708-46DD-B692-26EC7FB2AF14}" type="pres">
      <dgm:prSet presAssocID="{2324CB5B-C328-44E4-B2FF-19988BF6B350}" presName="hierRoot2" presStyleCnt="0">
        <dgm:presLayoutVars>
          <dgm:hierBranch val="init"/>
        </dgm:presLayoutVars>
      </dgm:prSet>
      <dgm:spPr/>
    </dgm:pt>
    <dgm:pt modelId="{0DA3C8F8-D657-480F-B09F-FE44F723E166}" type="pres">
      <dgm:prSet presAssocID="{2324CB5B-C328-44E4-B2FF-19988BF6B350}" presName="rootComposite" presStyleCnt="0"/>
      <dgm:spPr/>
    </dgm:pt>
    <dgm:pt modelId="{ADFBFAF0-CF3D-418F-8D6E-6C1653A6AB66}" type="pres">
      <dgm:prSet presAssocID="{2324CB5B-C328-44E4-B2FF-19988BF6B350}" presName="rootText" presStyleLbl="node3" presStyleIdx="5" presStyleCnt="11" custScaleX="526284" custScaleY="248259" custLinFactNeighborX="1993" custLinFactNeighborY="-9742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EF8A640-0B01-4207-8C5A-09330A3C1177}" type="pres">
      <dgm:prSet presAssocID="{2324CB5B-C328-44E4-B2FF-19988BF6B350}" presName="rootConnector" presStyleLbl="node3" presStyleIdx="5" presStyleCnt="11"/>
      <dgm:spPr/>
      <dgm:t>
        <a:bodyPr/>
        <a:lstStyle/>
        <a:p>
          <a:endParaRPr lang="pt-BR"/>
        </a:p>
      </dgm:t>
    </dgm:pt>
    <dgm:pt modelId="{4F38DF09-420F-42EA-9DC0-66297322B72E}" type="pres">
      <dgm:prSet presAssocID="{2324CB5B-C328-44E4-B2FF-19988BF6B350}" presName="hierChild4" presStyleCnt="0"/>
      <dgm:spPr/>
    </dgm:pt>
    <dgm:pt modelId="{ACAAED44-31A0-44AD-9B1D-83E801B1F4C4}" type="pres">
      <dgm:prSet presAssocID="{2324CB5B-C328-44E4-B2FF-19988BF6B350}" presName="hierChild5" presStyleCnt="0"/>
      <dgm:spPr/>
    </dgm:pt>
    <dgm:pt modelId="{A1FBDCE7-54BA-45CC-B0BC-2B2677A245C8}" type="pres">
      <dgm:prSet presAssocID="{2C4F09EB-F1B8-4505-B28C-ED327C2DD0AB}" presName="Name37" presStyleLbl="parChTrans1D3" presStyleIdx="6" presStyleCnt="11"/>
      <dgm:spPr/>
      <dgm:t>
        <a:bodyPr/>
        <a:lstStyle/>
        <a:p>
          <a:endParaRPr lang="pt-BR"/>
        </a:p>
      </dgm:t>
    </dgm:pt>
    <dgm:pt modelId="{A2BAD84C-BE26-4623-B3C7-A7BA1EDF8415}" type="pres">
      <dgm:prSet presAssocID="{525FCC38-3F0C-471E-A8FF-E3399657E2C6}" presName="hierRoot2" presStyleCnt="0">
        <dgm:presLayoutVars>
          <dgm:hierBranch val="init"/>
        </dgm:presLayoutVars>
      </dgm:prSet>
      <dgm:spPr/>
    </dgm:pt>
    <dgm:pt modelId="{B184BE4F-FF19-4401-85AD-4A2B769B6D58}" type="pres">
      <dgm:prSet presAssocID="{525FCC38-3F0C-471E-A8FF-E3399657E2C6}" presName="rootComposite" presStyleCnt="0"/>
      <dgm:spPr/>
    </dgm:pt>
    <dgm:pt modelId="{DBA8E5AE-CE78-427A-B812-43B3A2B507BA}" type="pres">
      <dgm:prSet presAssocID="{525FCC38-3F0C-471E-A8FF-E3399657E2C6}" presName="rootText" presStyleLbl="node3" presStyleIdx="6" presStyleCnt="11" custScaleX="526284" custScaleY="248259" custLinFactNeighborX="1993" custLinFactNeighborY="-9742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29D4C8E-D3AC-48B2-88C6-F38BD7248A56}" type="pres">
      <dgm:prSet presAssocID="{525FCC38-3F0C-471E-A8FF-E3399657E2C6}" presName="rootConnector" presStyleLbl="node3" presStyleIdx="6" presStyleCnt="11"/>
      <dgm:spPr/>
      <dgm:t>
        <a:bodyPr/>
        <a:lstStyle/>
        <a:p>
          <a:endParaRPr lang="pt-BR"/>
        </a:p>
      </dgm:t>
    </dgm:pt>
    <dgm:pt modelId="{FE4C17FD-B9D9-44C8-B738-7E66FDE81890}" type="pres">
      <dgm:prSet presAssocID="{525FCC38-3F0C-471E-A8FF-E3399657E2C6}" presName="hierChild4" presStyleCnt="0"/>
      <dgm:spPr/>
    </dgm:pt>
    <dgm:pt modelId="{1D8C7C91-317F-4C87-85B8-93998D2510EA}" type="pres">
      <dgm:prSet presAssocID="{525FCC38-3F0C-471E-A8FF-E3399657E2C6}" presName="hierChild5" presStyleCnt="0"/>
      <dgm:spPr/>
    </dgm:pt>
    <dgm:pt modelId="{A2D7433D-9822-432C-9F0D-6CB693261E93}" type="pres">
      <dgm:prSet presAssocID="{26A970BE-59A3-4EDA-965B-592BB60BA51E}" presName="Name37" presStyleLbl="parChTrans1D3" presStyleIdx="7" presStyleCnt="11"/>
      <dgm:spPr/>
      <dgm:t>
        <a:bodyPr/>
        <a:lstStyle/>
        <a:p>
          <a:endParaRPr lang="pt-BR"/>
        </a:p>
      </dgm:t>
    </dgm:pt>
    <dgm:pt modelId="{77E82040-A30D-46FE-B65A-CC240B3AFF16}" type="pres">
      <dgm:prSet presAssocID="{4213EFA3-19C9-4305-8AE0-E01A6227CCE0}" presName="hierRoot2" presStyleCnt="0">
        <dgm:presLayoutVars>
          <dgm:hierBranch val="init"/>
        </dgm:presLayoutVars>
      </dgm:prSet>
      <dgm:spPr/>
    </dgm:pt>
    <dgm:pt modelId="{CB492F77-AE45-43F4-954B-5062F89D78E3}" type="pres">
      <dgm:prSet presAssocID="{4213EFA3-19C9-4305-8AE0-E01A6227CCE0}" presName="rootComposite" presStyleCnt="0"/>
      <dgm:spPr/>
    </dgm:pt>
    <dgm:pt modelId="{B51BFD57-FA0B-41AF-A963-1AAB467831B0}" type="pres">
      <dgm:prSet presAssocID="{4213EFA3-19C9-4305-8AE0-E01A6227CCE0}" presName="rootText" presStyleLbl="node3" presStyleIdx="7" presStyleCnt="11" custScaleX="526284" custScaleY="248259" custLinFactNeighborX="1993" custLinFactNeighborY="-9742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639FE1E-6053-44D0-87F0-5DAD0A351967}" type="pres">
      <dgm:prSet presAssocID="{4213EFA3-19C9-4305-8AE0-E01A6227CCE0}" presName="rootConnector" presStyleLbl="node3" presStyleIdx="7" presStyleCnt="11"/>
      <dgm:spPr/>
      <dgm:t>
        <a:bodyPr/>
        <a:lstStyle/>
        <a:p>
          <a:endParaRPr lang="pt-BR"/>
        </a:p>
      </dgm:t>
    </dgm:pt>
    <dgm:pt modelId="{3159DDDE-F553-48BF-9980-E4AEA1020CB1}" type="pres">
      <dgm:prSet presAssocID="{4213EFA3-19C9-4305-8AE0-E01A6227CCE0}" presName="hierChild4" presStyleCnt="0"/>
      <dgm:spPr/>
    </dgm:pt>
    <dgm:pt modelId="{AE778891-9DC5-4E0F-A6AB-FCC0F057D6FF}" type="pres">
      <dgm:prSet presAssocID="{4213EFA3-19C9-4305-8AE0-E01A6227CCE0}" presName="hierChild5" presStyleCnt="0"/>
      <dgm:spPr/>
    </dgm:pt>
    <dgm:pt modelId="{24E22CE0-117B-414A-861B-C3BDD0DD8C16}" type="pres">
      <dgm:prSet presAssocID="{654BC337-D5AC-481B-9404-B3DDE8F4D0AE}" presName="hierChild5" presStyleCnt="0"/>
      <dgm:spPr/>
    </dgm:pt>
    <dgm:pt modelId="{32F89BDA-E108-4767-9BF0-1E5DE880E812}" type="pres">
      <dgm:prSet presAssocID="{944015DC-A365-465F-9548-EA9EF61D3BB3}" presName="Name35" presStyleLbl="parChTrans1D2" presStyleIdx="2" presStyleCnt="7"/>
      <dgm:spPr/>
      <dgm:t>
        <a:bodyPr/>
        <a:lstStyle/>
        <a:p>
          <a:endParaRPr lang="pt-BR"/>
        </a:p>
      </dgm:t>
    </dgm:pt>
    <dgm:pt modelId="{E05E47D4-5BFC-40D5-B8FC-EF9E09F7B9CB}" type="pres">
      <dgm:prSet presAssocID="{1BA22179-F554-46C0-94C1-7FACCB9F5E86}" presName="hierRoot2" presStyleCnt="0">
        <dgm:presLayoutVars>
          <dgm:hierBranch val="init"/>
        </dgm:presLayoutVars>
      </dgm:prSet>
      <dgm:spPr/>
    </dgm:pt>
    <dgm:pt modelId="{EB7020C6-1BED-4A07-BA51-847CB1B04E35}" type="pres">
      <dgm:prSet presAssocID="{1BA22179-F554-46C0-94C1-7FACCB9F5E86}" presName="rootComposite" presStyleCnt="0"/>
      <dgm:spPr/>
    </dgm:pt>
    <dgm:pt modelId="{106009F3-5F25-4411-A6B1-01F56CBE6D25}" type="pres">
      <dgm:prSet presAssocID="{1BA22179-F554-46C0-94C1-7FACCB9F5E86}" presName="rootText" presStyleLbl="node2" presStyleIdx="2" presStyleCnt="3" custScaleX="687557" custScaleY="338490" custLinFactX="2534" custLinFactY="-143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287B5A9-6443-48D2-9D41-FB0DE19FF1EE}" type="pres">
      <dgm:prSet presAssocID="{1BA22179-F554-46C0-94C1-7FACCB9F5E86}" presName="rootConnector" presStyleLbl="node2" presStyleIdx="2" presStyleCnt="3"/>
      <dgm:spPr/>
      <dgm:t>
        <a:bodyPr/>
        <a:lstStyle/>
        <a:p>
          <a:endParaRPr lang="pt-BR"/>
        </a:p>
      </dgm:t>
    </dgm:pt>
    <dgm:pt modelId="{C1D4855A-5BD7-4FD4-9F5C-0D5277168C60}" type="pres">
      <dgm:prSet presAssocID="{1BA22179-F554-46C0-94C1-7FACCB9F5E86}" presName="hierChild4" presStyleCnt="0"/>
      <dgm:spPr/>
    </dgm:pt>
    <dgm:pt modelId="{591FA1E0-B349-4D1E-9622-70A69B7F6E79}" type="pres">
      <dgm:prSet presAssocID="{C6443C64-02C7-467E-93D5-9707D7B3ADF1}" presName="Name37" presStyleLbl="parChTrans1D3" presStyleIdx="8" presStyleCnt="11"/>
      <dgm:spPr/>
      <dgm:t>
        <a:bodyPr/>
        <a:lstStyle/>
        <a:p>
          <a:endParaRPr lang="pt-BR"/>
        </a:p>
      </dgm:t>
    </dgm:pt>
    <dgm:pt modelId="{CA6EF1E1-C821-4E68-858A-3C9C2881481E}" type="pres">
      <dgm:prSet presAssocID="{007A1D28-6836-4D5A-B6F1-77FB2B350FA3}" presName="hierRoot2" presStyleCnt="0">
        <dgm:presLayoutVars>
          <dgm:hierBranch val="init"/>
        </dgm:presLayoutVars>
      </dgm:prSet>
      <dgm:spPr/>
    </dgm:pt>
    <dgm:pt modelId="{33EBFCF4-B6D1-4407-84C1-DA6918D4C183}" type="pres">
      <dgm:prSet presAssocID="{007A1D28-6836-4D5A-B6F1-77FB2B350FA3}" presName="rootComposite" presStyleCnt="0"/>
      <dgm:spPr/>
    </dgm:pt>
    <dgm:pt modelId="{0A3D20A9-22B9-4875-B153-964F7347D98C}" type="pres">
      <dgm:prSet presAssocID="{007A1D28-6836-4D5A-B6F1-77FB2B350FA3}" presName="rootText" presStyleLbl="node3" presStyleIdx="8" presStyleCnt="11" custScaleX="545453" custScaleY="387745" custLinFactNeighborX="74629" custLinFactNeighborY="-374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CC8A12E-A6C1-46B6-A2BA-A303BB229DB1}" type="pres">
      <dgm:prSet presAssocID="{007A1D28-6836-4D5A-B6F1-77FB2B350FA3}" presName="rootConnector" presStyleLbl="node3" presStyleIdx="8" presStyleCnt="11"/>
      <dgm:spPr/>
      <dgm:t>
        <a:bodyPr/>
        <a:lstStyle/>
        <a:p>
          <a:endParaRPr lang="pt-BR"/>
        </a:p>
      </dgm:t>
    </dgm:pt>
    <dgm:pt modelId="{7076CE11-3510-46C3-8FBE-40A940BB085F}" type="pres">
      <dgm:prSet presAssocID="{007A1D28-6836-4D5A-B6F1-77FB2B350FA3}" presName="hierChild4" presStyleCnt="0"/>
      <dgm:spPr/>
    </dgm:pt>
    <dgm:pt modelId="{031FD816-34EF-47CD-9610-F1C43EB1BE4E}" type="pres">
      <dgm:prSet presAssocID="{007A1D28-6836-4D5A-B6F1-77FB2B350FA3}" presName="hierChild5" presStyleCnt="0"/>
      <dgm:spPr/>
    </dgm:pt>
    <dgm:pt modelId="{D93B216E-BAEF-4082-B629-AB64B32CD1C7}" type="pres">
      <dgm:prSet presAssocID="{E0FB6A15-315C-4DC8-9C62-678187A04FB3}" presName="Name37" presStyleLbl="parChTrans1D3" presStyleIdx="9" presStyleCnt="11"/>
      <dgm:spPr/>
      <dgm:t>
        <a:bodyPr/>
        <a:lstStyle/>
        <a:p>
          <a:endParaRPr lang="pt-BR"/>
        </a:p>
      </dgm:t>
    </dgm:pt>
    <dgm:pt modelId="{08886A52-EBE1-44EB-B263-179C778DF10A}" type="pres">
      <dgm:prSet presAssocID="{A16E52F2-23B8-413A-A38F-B22AEE22C36B}" presName="hierRoot2" presStyleCnt="0">
        <dgm:presLayoutVars>
          <dgm:hierBranch val="init"/>
        </dgm:presLayoutVars>
      </dgm:prSet>
      <dgm:spPr/>
    </dgm:pt>
    <dgm:pt modelId="{9FFB5E35-D301-4B49-83DB-BB3C74E9CF47}" type="pres">
      <dgm:prSet presAssocID="{A16E52F2-23B8-413A-A38F-B22AEE22C36B}" presName="rootComposite" presStyleCnt="0"/>
      <dgm:spPr/>
    </dgm:pt>
    <dgm:pt modelId="{851F25C0-E28B-45FA-815D-24D32323B0B7}" type="pres">
      <dgm:prSet presAssocID="{A16E52F2-23B8-413A-A38F-B22AEE22C36B}" presName="rootText" presStyleLbl="node3" presStyleIdx="9" presStyleCnt="11" custScaleX="545453" custScaleY="387745" custLinFactNeighborX="74629" custLinFactNeighborY="-374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0879D3B-F1EE-4B2C-A17F-8EF84CFCDC37}" type="pres">
      <dgm:prSet presAssocID="{A16E52F2-23B8-413A-A38F-B22AEE22C36B}" presName="rootConnector" presStyleLbl="node3" presStyleIdx="9" presStyleCnt="11"/>
      <dgm:spPr/>
      <dgm:t>
        <a:bodyPr/>
        <a:lstStyle/>
        <a:p>
          <a:endParaRPr lang="pt-BR"/>
        </a:p>
      </dgm:t>
    </dgm:pt>
    <dgm:pt modelId="{73373E83-5036-4557-B4E5-396B04A5E719}" type="pres">
      <dgm:prSet presAssocID="{A16E52F2-23B8-413A-A38F-B22AEE22C36B}" presName="hierChild4" presStyleCnt="0"/>
      <dgm:spPr/>
    </dgm:pt>
    <dgm:pt modelId="{41132A95-0AB0-4F0B-86A7-F57186994DF0}" type="pres">
      <dgm:prSet presAssocID="{A16E52F2-23B8-413A-A38F-B22AEE22C36B}" presName="hierChild5" presStyleCnt="0"/>
      <dgm:spPr/>
    </dgm:pt>
    <dgm:pt modelId="{B00AA640-F3A4-4AAE-AEA1-456D99771D69}" type="pres">
      <dgm:prSet presAssocID="{24079DD9-6091-46C1-804B-0D831EEB4B30}" presName="Name37" presStyleLbl="parChTrans1D3" presStyleIdx="10" presStyleCnt="11"/>
      <dgm:spPr/>
      <dgm:t>
        <a:bodyPr/>
        <a:lstStyle/>
        <a:p>
          <a:endParaRPr lang="pt-BR"/>
        </a:p>
      </dgm:t>
    </dgm:pt>
    <dgm:pt modelId="{65EE27AE-90DD-4C25-BED0-E625C99D296D}" type="pres">
      <dgm:prSet presAssocID="{19302038-D014-4068-8D8A-DC61D7CDA758}" presName="hierRoot2" presStyleCnt="0">
        <dgm:presLayoutVars>
          <dgm:hierBranch val="init"/>
        </dgm:presLayoutVars>
      </dgm:prSet>
      <dgm:spPr/>
    </dgm:pt>
    <dgm:pt modelId="{A92E3578-1BA2-4669-A00C-9461CA101683}" type="pres">
      <dgm:prSet presAssocID="{19302038-D014-4068-8D8A-DC61D7CDA758}" presName="rootComposite" presStyleCnt="0"/>
      <dgm:spPr/>
    </dgm:pt>
    <dgm:pt modelId="{57047BD1-7BDD-4123-9A6B-848E92561A5B}" type="pres">
      <dgm:prSet presAssocID="{19302038-D014-4068-8D8A-DC61D7CDA758}" presName="rootText" presStyleLbl="node3" presStyleIdx="10" presStyleCnt="11" custScaleX="545453" custScaleY="387745" custLinFactNeighborX="74629" custLinFactNeighborY="-374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78E0E5C-F222-4501-966D-E3788055B17B}" type="pres">
      <dgm:prSet presAssocID="{19302038-D014-4068-8D8A-DC61D7CDA758}" presName="rootConnector" presStyleLbl="node3" presStyleIdx="10" presStyleCnt="11"/>
      <dgm:spPr/>
      <dgm:t>
        <a:bodyPr/>
        <a:lstStyle/>
        <a:p>
          <a:endParaRPr lang="pt-BR"/>
        </a:p>
      </dgm:t>
    </dgm:pt>
    <dgm:pt modelId="{B1BE6791-D9AA-4DB4-986F-597A5094E533}" type="pres">
      <dgm:prSet presAssocID="{19302038-D014-4068-8D8A-DC61D7CDA758}" presName="hierChild4" presStyleCnt="0"/>
      <dgm:spPr/>
    </dgm:pt>
    <dgm:pt modelId="{D2E82C1B-1982-4E21-98F0-B7B9CA21049E}" type="pres">
      <dgm:prSet presAssocID="{19302038-D014-4068-8D8A-DC61D7CDA758}" presName="hierChild5" presStyleCnt="0"/>
      <dgm:spPr/>
    </dgm:pt>
    <dgm:pt modelId="{02981CFC-FE04-49A5-BC98-86FF2EE2B939}" type="pres">
      <dgm:prSet presAssocID="{1BA22179-F554-46C0-94C1-7FACCB9F5E86}" presName="hierChild5" presStyleCnt="0"/>
      <dgm:spPr/>
    </dgm:pt>
    <dgm:pt modelId="{DE897171-1FC2-4880-B405-7C9399DA3586}" type="pres">
      <dgm:prSet presAssocID="{533BE711-2884-4EC9-9264-0470C4A03BE7}" presName="hierChild3" presStyleCnt="0"/>
      <dgm:spPr/>
    </dgm:pt>
    <dgm:pt modelId="{5B5017C4-5216-45F9-80A0-3AD5ACD1F2F8}" type="pres">
      <dgm:prSet presAssocID="{C8719011-03EE-4E41-9AFE-DD4D54A09B99}" presName="Name111" presStyleLbl="parChTrans1D2" presStyleIdx="3" presStyleCnt="7"/>
      <dgm:spPr/>
      <dgm:t>
        <a:bodyPr/>
        <a:lstStyle/>
        <a:p>
          <a:endParaRPr lang="pt-BR"/>
        </a:p>
      </dgm:t>
    </dgm:pt>
    <dgm:pt modelId="{B7FF9499-D099-4A0B-A66E-0D7BD6009C8A}" type="pres">
      <dgm:prSet presAssocID="{06165B1D-E537-4ACF-8EA0-2D75390FFCCD}" presName="hierRoot3" presStyleCnt="0">
        <dgm:presLayoutVars>
          <dgm:hierBranch val="init"/>
        </dgm:presLayoutVars>
      </dgm:prSet>
      <dgm:spPr/>
    </dgm:pt>
    <dgm:pt modelId="{A29CFA61-BBA7-4756-88B5-AC4DF1BEB7C6}" type="pres">
      <dgm:prSet presAssocID="{06165B1D-E537-4ACF-8EA0-2D75390FFCCD}" presName="rootComposite3" presStyleCnt="0"/>
      <dgm:spPr/>
    </dgm:pt>
    <dgm:pt modelId="{187BB25B-FDD8-4F1B-AEEE-B1233BE20ED3}" type="pres">
      <dgm:prSet presAssocID="{06165B1D-E537-4ACF-8EA0-2D75390FFCCD}" presName="rootText3" presStyleLbl="asst1" presStyleIdx="0" presStyleCnt="4" custScaleX="443451" custScaleY="282097" custLinFactNeighborX="-62903" custLinFactNeighborY="9433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F348123-EB75-4060-A3E2-87A67E60A431}" type="pres">
      <dgm:prSet presAssocID="{06165B1D-E537-4ACF-8EA0-2D75390FFCCD}" presName="rootConnector3" presStyleLbl="asst1" presStyleIdx="0" presStyleCnt="4"/>
      <dgm:spPr/>
      <dgm:t>
        <a:bodyPr/>
        <a:lstStyle/>
        <a:p>
          <a:endParaRPr lang="pt-BR"/>
        </a:p>
      </dgm:t>
    </dgm:pt>
    <dgm:pt modelId="{37877FDB-4612-444D-B32F-DA7EF3451314}" type="pres">
      <dgm:prSet presAssocID="{06165B1D-E537-4ACF-8EA0-2D75390FFCCD}" presName="hierChild6" presStyleCnt="0"/>
      <dgm:spPr/>
    </dgm:pt>
    <dgm:pt modelId="{E4F8353E-EBC0-418C-9B7C-D5B6EA318A2E}" type="pres">
      <dgm:prSet presAssocID="{06165B1D-E537-4ACF-8EA0-2D75390FFCCD}" presName="hierChild7" presStyleCnt="0"/>
      <dgm:spPr/>
    </dgm:pt>
    <dgm:pt modelId="{53162763-C988-45F1-B6E1-BC7929F18BC3}" type="pres">
      <dgm:prSet presAssocID="{E0C34298-94F1-4680-B8B5-9DB2EB0FFD47}" presName="Name111" presStyleLbl="parChTrans1D2" presStyleIdx="4" presStyleCnt="7"/>
      <dgm:spPr/>
      <dgm:t>
        <a:bodyPr/>
        <a:lstStyle/>
        <a:p>
          <a:endParaRPr lang="pt-BR"/>
        </a:p>
      </dgm:t>
    </dgm:pt>
    <dgm:pt modelId="{05D68E25-D805-4F0E-8D57-EE25DEE55BD9}" type="pres">
      <dgm:prSet presAssocID="{6760F372-4695-4658-BB2D-B902619FACD7}" presName="hierRoot3" presStyleCnt="0">
        <dgm:presLayoutVars>
          <dgm:hierBranch val="init"/>
        </dgm:presLayoutVars>
      </dgm:prSet>
      <dgm:spPr/>
    </dgm:pt>
    <dgm:pt modelId="{CDD01F0A-8C5E-498C-B6AF-9D5F41B9FCDB}" type="pres">
      <dgm:prSet presAssocID="{6760F372-4695-4658-BB2D-B902619FACD7}" presName="rootComposite3" presStyleCnt="0"/>
      <dgm:spPr/>
    </dgm:pt>
    <dgm:pt modelId="{7E5EAEA1-E34D-4940-9AF3-C82D2F88704C}" type="pres">
      <dgm:prSet presAssocID="{6760F372-4695-4658-BB2D-B902619FACD7}" presName="rootText3" presStyleLbl="asst1" presStyleIdx="1" presStyleCnt="4" custScaleX="424534" custScaleY="292293" custLinFactNeighborX="46228" custLinFactNeighborY="879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B0EE8D1-8441-4713-92FC-4AC09F638F6A}" type="pres">
      <dgm:prSet presAssocID="{6760F372-4695-4658-BB2D-B902619FACD7}" presName="rootConnector3" presStyleLbl="asst1" presStyleIdx="1" presStyleCnt="4"/>
      <dgm:spPr/>
      <dgm:t>
        <a:bodyPr/>
        <a:lstStyle/>
        <a:p>
          <a:endParaRPr lang="pt-BR"/>
        </a:p>
      </dgm:t>
    </dgm:pt>
    <dgm:pt modelId="{7B82762E-520F-49CF-B8C7-90AA364608D4}" type="pres">
      <dgm:prSet presAssocID="{6760F372-4695-4658-BB2D-B902619FACD7}" presName="hierChild6" presStyleCnt="0"/>
      <dgm:spPr/>
    </dgm:pt>
    <dgm:pt modelId="{5074D738-A372-41E9-93E4-D7C9029EE70E}" type="pres">
      <dgm:prSet presAssocID="{6760F372-4695-4658-BB2D-B902619FACD7}" presName="hierChild7" presStyleCnt="0"/>
      <dgm:spPr/>
    </dgm:pt>
    <dgm:pt modelId="{E7EDDA7B-E1B6-4255-8FB5-894BFEB02E2A}" type="pres">
      <dgm:prSet presAssocID="{2EA93DDB-2690-458D-A76A-848A5B59D459}" presName="Name111" presStyleLbl="parChTrans1D2" presStyleIdx="5" presStyleCnt="7"/>
      <dgm:spPr/>
      <dgm:t>
        <a:bodyPr/>
        <a:lstStyle/>
        <a:p>
          <a:endParaRPr lang="pt-BR"/>
        </a:p>
      </dgm:t>
    </dgm:pt>
    <dgm:pt modelId="{F6E89BE5-5459-4C1C-9BF0-AA10D3AB5B53}" type="pres">
      <dgm:prSet presAssocID="{4F41AE7D-BFEF-40F9-961E-E65E9CB1DA15}" presName="hierRoot3" presStyleCnt="0">
        <dgm:presLayoutVars>
          <dgm:hierBranch val="init"/>
        </dgm:presLayoutVars>
      </dgm:prSet>
      <dgm:spPr/>
    </dgm:pt>
    <dgm:pt modelId="{4C14BAFC-988C-4018-85C1-803008731ABD}" type="pres">
      <dgm:prSet presAssocID="{4F41AE7D-BFEF-40F9-961E-E65E9CB1DA15}" presName="rootComposite3" presStyleCnt="0"/>
      <dgm:spPr/>
    </dgm:pt>
    <dgm:pt modelId="{5D31F351-31DA-4F01-B809-D35CA2267309}" type="pres">
      <dgm:prSet presAssocID="{4F41AE7D-BFEF-40F9-961E-E65E9CB1DA15}" presName="rootText3" presStyleLbl="asst1" presStyleIdx="2" presStyleCnt="4" custScaleX="480353" custScaleY="282097" custLinFactX="-300000" custLinFactY="-100000" custLinFactNeighborX="-351623" custLinFactNeighborY="-14039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2FFFB23-F561-46EA-B5C8-B576E057608D}" type="pres">
      <dgm:prSet presAssocID="{4F41AE7D-BFEF-40F9-961E-E65E9CB1DA15}" presName="rootConnector3" presStyleLbl="asst1" presStyleIdx="2" presStyleCnt="4"/>
      <dgm:spPr/>
      <dgm:t>
        <a:bodyPr/>
        <a:lstStyle/>
        <a:p>
          <a:endParaRPr lang="pt-BR"/>
        </a:p>
      </dgm:t>
    </dgm:pt>
    <dgm:pt modelId="{79B9BED8-B53A-4D0F-AA74-4234E1CB45A0}" type="pres">
      <dgm:prSet presAssocID="{4F41AE7D-BFEF-40F9-961E-E65E9CB1DA15}" presName="hierChild6" presStyleCnt="0"/>
      <dgm:spPr/>
    </dgm:pt>
    <dgm:pt modelId="{854BCA0C-B8C0-44F9-BDCC-4977C5ED3BAA}" type="pres">
      <dgm:prSet presAssocID="{4F41AE7D-BFEF-40F9-961E-E65E9CB1DA15}" presName="hierChild7" presStyleCnt="0"/>
      <dgm:spPr/>
    </dgm:pt>
    <dgm:pt modelId="{9E18AA09-49E9-46C8-A95A-2116B073D58B}" type="pres">
      <dgm:prSet presAssocID="{7C16F0E2-4C01-482B-8E53-3D6D1116452C}" presName="Name111" presStyleLbl="parChTrans1D2" presStyleIdx="6" presStyleCnt="7"/>
      <dgm:spPr/>
      <dgm:t>
        <a:bodyPr/>
        <a:lstStyle/>
        <a:p>
          <a:endParaRPr lang="pt-BR"/>
        </a:p>
      </dgm:t>
    </dgm:pt>
    <dgm:pt modelId="{B912AFEA-C633-4EA7-BDCD-B2BC8204E3B1}" type="pres">
      <dgm:prSet presAssocID="{C7884EAF-7A88-40CC-9710-F37E132523FE}" presName="hierRoot3" presStyleCnt="0">
        <dgm:presLayoutVars>
          <dgm:hierBranch val="init"/>
        </dgm:presLayoutVars>
      </dgm:prSet>
      <dgm:spPr/>
    </dgm:pt>
    <dgm:pt modelId="{E477F645-C3E6-4F32-802E-AF408EFB928C}" type="pres">
      <dgm:prSet presAssocID="{C7884EAF-7A88-40CC-9710-F37E132523FE}" presName="rootComposite3" presStyleCnt="0"/>
      <dgm:spPr/>
    </dgm:pt>
    <dgm:pt modelId="{C45BB1CE-7D2A-42DC-946F-8F8DD99C74C5}" type="pres">
      <dgm:prSet presAssocID="{C7884EAF-7A88-40CC-9710-F37E132523FE}" presName="rootText3" presStyleLbl="asst1" presStyleIdx="3" presStyleCnt="4" custScaleX="552073" custScaleY="282097" custLinFactX="240629" custLinFactY="-100000" custLinFactNeighborX="300000" custLinFactNeighborY="-13965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510C173-3075-4705-91A6-A153183767FC}" type="pres">
      <dgm:prSet presAssocID="{C7884EAF-7A88-40CC-9710-F37E132523FE}" presName="rootConnector3" presStyleLbl="asst1" presStyleIdx="3" presStyleCnt="4"/>
      <dgm:spPr/>
      <dgm:t>
        <a:bodyPr/>
        <a:lstStyle/>
        <a:p>
          <a:endParaRPr lang="pt-BR"/>
        </a:p>
      </dgm:t>
    </dgm:pt>
    <dgm:pt modelId="{D8D8FF03-3B5C-415E-8B96-25C9B653108B}" type="pres">
      <dgm:prSet presAssocID="{C7884EAF-7A88-40CC-9710-F37E132523FE}" presName="hierChild6" presStyleCnt="0"/>
      <dgm:spPr/>
    </dgm:pt>
    <dgm:pt modelId="{884A4A04-FE8D-46F8-970F-FF97B989914C}" type="pres">
      <dgm:prSet presAssocID="{C7884EAF-7A88-40CC-9710-F37E132523FE}" presName="hierChild7" presStyleCnt="0"/>
      <dgm:spPr/>
    </dgm:pt>
  </dgm:ptLst>
  <dgm:cxnLst>
    <dgm:cxn modelId="{91536C04-79F8-406E-9D2B-D600A63BC446}" type="presOf" srcId="{672333CE-AC66-4C0F-8E2C-FC6989AC8E29}" destId="{3EAF5A0B-23CB-412C-BBF8-3405C6A93891}" srcOrd="0" destOrd="0" presId="urn:microsoft.com/office/officeart/2005/8/layout/orgChart1"/>
    <dgm:cxn modelId="{3A846CC4-E176-497D-AA86-AE7C6034B861}" srcId="{654BC337-D5AC-481B-9404-B3DDE8F4D0AE}" destId="{5D80625D-9731-47AC-9847-FE15F380D208}" srcOrd="0" destOrd="0" parTransId="{637F4EA0-E6AD-4DAC-9748-4FF043BE309A}" sibTransId="{D9DE5D1E-00EC-4F54-8CEA-5B97A62CD2D7}"/>
    <dgm:cxn modelId="{A99D4618-6371-4EE0-BEB6-7309214BCDCD}" type="presOf" srcId="{06165B1D-E537-4ACF-8EA0-2D75390FFCCD}" destId="{EF348123-EB75-4060-A3E2-87A67E60A431}" srcOrd="1" destOrd="0" presId="urn:microsoft.com/office/officeart/2005/8/layout/orgChart1"/>
    <dgm:cxn modelId="{D7002895-B2E0-4D86-A5AB-DCC7CA0D3CE2}" type="presOf" srcId="{E0C34298-94F1-4680-B8B5-9DB2EB0FFD47}" destId="{53162763-C988-45F1-B6E1-BC7929F18BC3}" srcOrd="0" destOrd="0" presId="urn:microsoft.com/office/officeart/2005/8/layout/orgChart1"/>
    <dgm:cxn modelId="{08AAB074-28B5-44AC-9E18-71076A63780C}" srcId="{654BC337-D5AC-481B-9404-B3DDE8F4D0AE}" destId="{525FCC38-3F0C-471E-A8FF-E3399657E2C6}" srcOrd="3" destOrd="0" parTransId="{2C4F09EB-F1B8-4505-B28C-ED327C2DD0AB}" sibTransId="{509DB64D-22FC-4D03-9BFF-71922BB11583}"/>
    <dgm:cxn modelId="{FE8B1378-9E36-4408-BB1C-846290CEF5AD}" type="presOf" srcId="{EA849D0A-BBC0-4AF0-B55E-876C53DBD24E}" destId="{5EBB84C3-091E-426A-9BC5-089584A1E3F7}" srcOrd="0" destOrd="0" presId="urn:microsoft.com/office/officeart/2005/8/layout/orgChart1"/>
    <dgm:cxn modelId="{1FE6A074-D8F7-48CE-8236-6D969A57FAB1}" type="presOf" srcId="{8FCCF2C0-ABB4-463B-888C-5DF181121569}" destId="{72E486FA-CC0A-449B-B00B-0BDBB2521158}" srcOrd="0" destOrd="0" presId="urn:microsoft.com/office/officeart/2005/8/layout/orgChart1"/>
    <dgm:cxn modelId="{53129A8E-ECC9-48F9-B21D-1646F6CF3D7E}" srcId="{15D6BF1C-E973-4ED1-9667-F910C14B5B3F}" destId="{BE3BF017-D44D-4B71-BE05-CCF19AC6939D}" srcOrd="0" destOrd="0" parTransId="{C90D767B-C5C4-4EEF-9DD8-52BBA4BD017F}" sibTransId="{2818B7FE-3084-4B3D-B58F-F2F54C47C38C}"/>
    <dgm:cxn modelId="{ED1B20B0-C13F-4A99-97E5-00C8ED022164}" srcId="{1BA22179-F554-46C0-94C1-7FACCB9F5E86}" destId="{19302038-D014-4068-8D8A-DC61D7CDA758}" srcOrd="2" destOrd="0" parTransId="{24079DD9-6091-46C1-804B-0D831EEB4B30}" sibTransId="{7B7D6749-D04D-4A1D-8CB4-E38281B5C9DD}"/>
    <dgm:cxn modelId="{458805CF-EED5-4656-881C-A5DEAAF22B7A}" srcId="{654BC337-D5AC-481B-9404-B3DDE8F4D0AE}" destId="{2324CB5B-C328-44E4-B2FF-19988BF6B350}" srcOrd="2" destOrd="0" parTransId="{EA849D0A-BBC0-4AF0-B55E-876C53DBD24E}" sibTransId="{E8A1B280-53D2-449F-AFAD-81E328CD8FDA}"/>
    <dgm:cxn modelId="{076D4C75-EAA9-4695-9F65-BAB9C2758F1C}" type="presOf" srcId="{2EA93DDB-2690-458D-A76A-848A5B59D459}" destId="{E7EDDA7B-E1B6-4255-8FB5-894BFEB02E2A}" srcOrd="0" destOrd="0" presId="urn:microsoft.com/office/officeart/2005/8/layout/orgChart1"/>
    <dgm:cxn modelId="{DD25D6AB-BA15-4EC9-B86E-10681C4415FD}" type="presOf" srcId="{A16E52F2-23B8-413A-A38F-B22AEE22C36B}" destId="{851F25C0-E28B-45FA-815D-24D32323B0B7}" srcOrd="0" destOrd="0" presId="urn:microsoft.com/office/officeart/2005/8/layout/orgChart1"/>
    <dgm:cxn modelId="{3ABBE592-D74D-4688-848F-F33DF8E56CB5}" type="presOf" srcId="{C8719011-03EE-4E41-9AFE-DD4D54A09B99}" destId="{5B5017C4-5216-45F9-80A0-3AD5ACD1F2F8}" srcOrd="0" destOrd="0" presId="urn:microsoft.com/office/officeart/2005/8/layout/orgChart1"/>
    <dgm:cxn modelId="{5A8CB0F0-2491-4DDF-9A4D-D8306ED47892}" type="presOf" srcId="{654BC337-D5AC-481B-9404-B3DDE8F4D0AE}" destId="{20CF9C26-B3D2-4407-9873-B207ED448AD4}" srcOrd="0" destOrd="0" presId="urn:microsoft.com/office/officeart/2005/8/layout/orgChart1"/>
    <dgm:cxn modelId="{7A125771-FFCA-47BB-A3B8-9FE31D86EDA5}" type="presOf" srcId="{13923537-391F-4C30-829A-57B015E92CCF}" destId="{68E4CA14-6F43-49CA-BE40-BE857B2FADA3}" srcOrd="1" destOrd="0" presId="urn:microsoft.com/office/officeart/2005/8/layout/orgChart1"/>
    <dgm:cxn modelId="{6BE53436-0D78-4823-A8E9-8211C006742B}" type="presOf" srcId="{15D6BF1C-E973-4ED1-9667-F910C14B5B3F}" destId="{E5574332-2B29-4A84-8A62-FBF9272E970D}" srcOrd="0" destOrd="0" presId="urn:microsoft.com/office/officeart/2005/8/layout/orgChart1"/>
    <dgm:cxn modelId="{C2876237-1AAF-4735-8498-8BE71760F0D7}" type="presOf" srcId="{6760F372-4695-4658-BB2D-B902619FACD7}" destId="{7E5EAEA1-E34D-4940-9AF3-C82D2F88704C}" srcOrd="0" destOrd="0" presId="urn:microsoft.com/office/officeart/2005/8/layout/orgChart1"/>
    <dgm:cxn modelId="{4701712A-BD75-42D8-9282-9B846B3AE17C}" type="presOf" srcId="{5D80625D-9731-47AC-9847-FE15F380D208}" destId="{1AFD46F7-15A6-4EAB-8923-646BAC70AA0A}" srcOrd="0" destOrd="0" presId="urn:microsoft.com/office/officeart/2005/8/layout/orgChart1"/>
    <dgm:cxn modelId="{AF1C85D0-5D2B-42EF-AFD2-D5048A6F7355}" type="presOf" srcId="{C7884EAF-7A88-40CC-9710-F37E132523FE}" destId="{F510C173-3075-4705-91A6-A153183767FC}" srcOrd="1" destOrd="0" presId="urn:microsoft.com/office/officeart/2005/8/layout/orgChart1"/>
    <dgm:cxn modelId="{53C66D23-97A0-4304-870F-7FEB5730AE91}" srcId="{1BA22179-F554-46C0-94C1-7FACCB9F5E86}" destId="{A16E52F2-23B8-413A-A38F-B22AEE22C36B}" srcOrd="1" destOrd="0" parTransId="{E0FB6A15-315C-4DC8-9C62-678187A04FB3}" sibTransId="{F5E0B9D7-4675-4F31-9045-641EFC5659D6}"/>
    <dgm:cxn modelId="{A9A7B3A7-09FA-45C1-A014-D0AE0BD1BBDE}" type="presOf" srcId="{19302038-D014-4068-8D8A-DC61D7CDA758}" destId="{57047BD1-7BDD-4123-9A6B-848E92561A5B}" srcOrd="0" destOrd="0" presId="urn:microsoft.com/office/officeart/2005/8/layout/orgChart1"/>
    <dgm:cxn modelId="{D738BFCB-25BC-4408-8098-8B8EB48B4A6B}" srcId="{533BE711-2884-4EC9-9264-0470C4A03BE7}" destId="{06165B1D-E537-4ACF-8EA0-2D75390FFCCD}" srcOrd="0" destOrd="0" parTransId="{C8719011-03EE-4E41-9AFE-DD4D54A09B99}" sibTransId="{7396B97D-DFF3-4CE3-B2CF-665BCADFE0C1}"/>
    <dgm:cxn modelId="{B42FD7F0-5A6B-4387-8134-6779A152B0B6}" srcId="{533BE711-2884-4EC9-9264-0470C4A03BE7}" destId="{C7884EAF-7A88-40CC-9710-F37E132523FE}" srcOrd="3" destOrd="0" parTransId="{7C16F0E2-4C01-482B-8E53-3D6D1116452C}" sibTransId="{9B5A5413-BD5E-42B7-9858-1C1CBDB032E8}"/>
    <dgm:cxn modelId="{25C07521-70B5-4272-953D-6F4D749635D7}" type="presOf" srcId="{1BA22179-F554-46C0-94C1-7FACCB9F5E86}" destId="{2287B5A9-6443-48D2-9D41-FB0DE19FF1EE}" srcOrd="1" destOrd="0" presId="urn:microsoft.com/office/officeart/2005/8/layout/orgChart1"/>
    <dgm:cxn modelId="{ACD62B4A-A056-4F97-9DB2-64993E2B60BE}" type="presOf" srcId="{13923537-391F-4C30-829A-57B015E92CCF}" destId="{779DAB21-799C-4F80-911D-BE6DAFE0B757}" srcOrd="0" destOrd="0" presId="urn:microsoft.com/office/officeart/2005/8/layout/orgChart1"/>
    <dgm:cxn modelId="{76CE976A-C92F-4BA0-88FB-34E7D1C3C16A}" type="presOf" srcId="{C90D767B-C5C4-4EEF-9DD8-52BBA4BD017F}" destId="{4693E7A8-1C27-4413-9113-D66F5C6FFBCF}" srcOrd="0" destOrd="0" presId="urn:microsoft.com/office/officeart/2005/8/layout/orgChart1"/>
    <dgm:cxn modelId="{170A2D56-F0DF-480E-9E79-F53BE0D78980}" type="presOf" srcId="{06165B1D-E537-4ACF-8EA0-2D75390FFCCD}" destId="{187BB25B-FDD8-4F1B-AEEE-B1233BE20ED3}" srcOrd="0" destOrd="0" presId="urn:microsoft.com/office/officeart/2005/8/layout/orgChart1"/>
    <dgm:cxn modelId="{BA71AB69-1662-4A39-B741-D813F9155E6B}" type="presOf" srcId="{525FCC38-3F0C-471E-A8FF-E3399657E2C6}" destId="{DBA8E5AE-CE78-427A-B812-43B3A2B507BA}" srcOrd="0" destOrd="0" presId="urn:microsoft.com/office/officeart/2005/8/layout/orgChart1"/>
    <dgm:cxn modelId="{4113DFAF-46DA-4075-92FC-D5CDD64E961A}" type="presOf" srcId="{1BA22179-F554-46C0-94C1-7FACCB9F5E86}" destId="{106009F3-5F25-4411-A6B1-01F56CBE6D25}" srcOrd="0" destOrd="0" presId="urn:microsoft.com/office/officeart/2005/8/layout/orgChart1"/>
    <dgm:cxn modelId="{F0B0A7E0-1EAE-46B3-9B09-E29F1F1EA482}" srcId="{533BE711-2884-4EC9-9264-0470C4A03BE7}" destId="{1BA22179-F554-46C0-94C1-7FACCB9F5E86}" srcOrd="6" destOrd="0" parTransId="{944015DC-A365-465F-9548-EA9EF61D3BB3}" sibTransId="{5CE4F177-F3C1-4EE3-A63F-16DDBC87F596}"/>
    <dgm:cxn modelId="{75314B35-6C94-4BA0-B03E-E0CC0571B727}" srcId="{533BE711-2884-4EC9-9264-0470C4A03BE7}" destId="{6760F372-4695-4658-BB2D-B902619FACD7}" srcOrd="1" destOrd="0" parTransId="{E0C34298-94F1-4680-B8B5-9DB2EB0FFD47}" sibTransId="{506B6601-E06E-42CE-B2BA-42B802D4D4E7}"/>
    <dgm:cxn modelId="{EAA7E352-C449-4DBA-A9B0-CB3934565573}" type="presOf" srcId="{4F41AE7D-BFEF-40F9-961E-E65E9CB1DA15}" destId="{92FFFB23-F561-46EA-B5C8-B576E057608D}" srcOrd="1" destOrd="0" presId="urn:microsoft.com/office/officeart/2005/8/layout/orgChart1"/>
    <dgm:cxn modelId="{C3D03AD5-1F4B-4BA7-A5A5-3DA27D7B56CE}" srcId="{533BE711-2884-4EC9-9264-0470C4A03BE7}" destId="{4F41AE7D-BFEF-40F9-961E-E65E9CB1DA15}" srcOrd="2" destOrd="0" parTransId="{2EA93DDB-2690-458D-A76A-848A5B59D459}" sibTransId="{CE0C9B16-9EF5-49A4-A27D-C34FA0F47B55}"/>
    <dgm:cxn modelId="{6297AFD6-DEED-4C2F-AC13-6549E5471F57}" type="presOf" srcId="{E0FB6A15-315C-4DC8-9C62-678187A04FB3}" destId="{D93B216E-BAEF-4082-B629-AB64B32CD1C7}" srcOrd="0" destOrd="0" presId="urn:microsoft.com/office/officeart/2005/8/layout/orgChart1"/>
    <dgm:cxn modelId="{D64DDAEA-DBDC-487A-88D8-133262192310}" type="presOf" srcId="{2324CB5B-C328-44E4-B2FF-19988BF6B350}" destId="{6EF8A640-0B01-4207-8C5A-09330A3C1177}" srcOrd="1" destOrd="0" presId="urn:microsoft.com/office/officeart/2005/8/layout/orgChart1"/>
    <dgm:cxn modelId="{B3E5DFC8-CCE7-4146-9F54-DFB3785ABFA7}" type="presOf" srcId="{6E3FA28D-9F3E-40FF-949C-8EF2588CCBC7}" destId="{8999CFDA-A06E-4517-A1B4-59A91D7390F1}" srcOrd="0" destOrd="0" presId="urn:microsoft.com/office/officeart/2005/8/layout/orgChart1"/>
    <dgm:cxn modelId="{86BC86A6-0DCC-4C17-91CA-CD070B2B60D7}" srcId="{DF6B6639-3F02-435B-883C-C59C3F9EAC36}" destId="{533BE711-2884-4EC9-9264-0470C4A03BE7}" srcOrd="0" destOrd="0" parTransId="{9A6901EF-AE0D-42A2-8F9E-AA5E3D7C8424}" sibTransId="{F7F4D1AE-722D-428C-BF04-446E3C03F155}"/>
    <dgm:cxn modelId="{9EA7573F-960C-4065-8B46-D30F0FACA33F}" type="presOf" srcId="{944015DC-A365-465F-9548-EA9EF61D3BB3}" destId="{32F89BDA-E108-4767-9BF0-1E5DE880E812}" srcOrd="0" destOrd="0" presId="urn:microsoft.com/office/officeart/2005/8/layout/orgChart1"/>
    <dgm:cxn modelId="{0077A0CB-DBBB-437A-B874-E58A5B1056F9}" type="presOf" srcId="{DF6B6639-3F02-435B-883C-C59C3F9EAC36}" destId="{A4CFDD38-009F-4E1B-8307-EB0070403356}" srcOrd="0" destOrd="0" presId="urn:microsoft.com/office/officeart/2005/8/layout/orgChart1"/>
    <dgm:cxn modelId="{F7CE0989-B462-4D88-935C-135F026D6C5B}" type="presOf" srcId="{007A1D28-6836-4D5A-B6F1-77FB2B350FA3}" destId="{CCC8A12E-A6C1-46B6-A2BA-A303BB229DB1}" srcOrd="1" destOrd="0" presId="urn:microsoft.com/office/officeart/2005/8/layout/orgChart1"/>
    <dgm:cxn modelId="{AF758315-A869-4090-8811-50D8FDBF5827}" type="presOf" srcId="{2ACB7F28-82D2-461F-AFF1-29BC09CF5950}" destId="{E0C2B918-1868-4A33-8135-9FCBF6476D48}" srcOrd="1" destOrd="0" presId="urn:microsoft.com/office/officeart/2005/8/layout/orgChart1"/>
    <dgm:cxn modelId="{B08B62E6-8467-4DA8-91FB-2470BC058C5E}" type="presOf" srcId="{533BE711-2884-4EC9-9264-0470C4A03BE7}" destId="{16D773BE-A0D7-4768-8ECF-112BB602FD35}" srcOrd="0" destOrd="0" presId="urn:microsoft.com/office/officeart/2005/8/layout/orgChart1"/>
    <dgm:cxn modelId="{4B94E097-8CB1-4820-90A7-EDDB55BB5844}" type="presOf" srcId="{2C4F09EB-F1B8-4505-B28C-ED327C2DD0AB}" destId="{A1FBDCE7-54BA-45CC-B0BC-2B2677A245C8}" srcOrd="0" destOrd="0" presId="urn:microsoft.com/office/officeart/2005/8/layout/orgChart1"/>
    <dgm:cxn modelId="{D944A350-DDD3-4C7D-B4E7-09F34AB79327}" type="presOf" srcId="{C7884EAF-7A88-40CC-9710-F37E132523FE}" destId="{C45BB1CE-7D2A-42DC-946F-8F8DD99C74C5}" srcOrd="0" destOrd="0" presId="urn:microsoft.com/office/officeart/2005/8/layout/orgChart1"/>
    <dgm:cxn modelId="{31E1D031-ACBA-43E0-BB4D-ED5B0253AF7A}" type="presOf" srcId="{7C16F0E2-4C01-482B-8E53-3D6D1116452C}" destId="{9E18AA09-49E9-46C8-A95A-2116B073D58B}" srcOrd="0" destOrd="0" presId="urn:microsoft.com/office/officeart/2005/8/layout/orgChart1"/>
    <dgm:cxn modelId="{72B4D253-3F08-4E47-8C9C-49D1DF575BB2}" type="presOf" srcId="{6E3FA28D-9F3E-40FF-949C-8EF2588CCBC7}" destId="{B3595220-6E1E-48CE-81B7-E749BF288DCB}" srcOrd="1" destOrd="0" presId="urn:microsoft.com/office/officeart/2005/8/layout/orgChart1"/>
    <dgm:cxn modelId="{91E45BF8-0090-49ED-9C07-B60B8B1A94D7}" type="presOf" srcId="{B151F3B7-0726-4571-BB17-496BA532B3D7}" destId="{044BFF77-EBC2-4BD4-B4FC-68965748E6EA}" srcOrd="0" destOrd="0" presId="urn:microsoft.com/office/officeart/2005/8/layout/orgChart1"/>
    <dgm:cxn modelId="{C9291380-6AE6-411B-824F-8DBC2D96CB90}" type="presOf" srcId="{BE3BF017-D44D-4B71-BE05-CCF19AC6939D}" destId="{53DB17C7-0D81-411B-ADF9-4F27E4C78633}" srcOrd="0" destOrd="0" presId="urn:microsoft.com/office/officeart/2005/8/layout/orgChart1"/>
    <dgm:cxn modelId="{8B5F11D5-64EA-4272-9B00-6F1CEBF5C194}" type="presOf" srcId="{5D80625D-9731-47AC-9847-FE15F380D208}" destId="{F3ABF22B-2CE7-4CED-AE8E-6AA542BC4FC9}" srcOrd="1" destOrd="0" presId="urn:microsoft.com/office/officeart/2005/8/layout/orgChart1"/>
    <dgm:cxn modelId="{31C59552-3D36-4BAB-A330-4D99A9A40D05}" type="presOf" srcId="{4213EFA3-19C9-4305-8AE0-E01A6227CCE0}" destId="{A639FE1E-6053-44D0-87F0-5DAD0A351967}" srcOrd="1" destOrd="0" presId="urn:microsoft.com/office/officeart/2005/8/layout/orgChart1"/>
    <dgm:cxn modelId="{31D5D87D-D568-43D3-B03C-BCC64AE006E5}" type="presOf" srcId="{09156A57-3B23-4D05-862F-16E12038BECA}" destId="{3EA3803D-46EC-46FD-9EDF-E43A858BE38E}" srcOrd="0" destOrd="0" presId="urn:microsoft.com/office/officeart/2005/8/layout/orgChart1"/>
    <dgm:cxn modelId="{727EFE25-9DEC-4161-B2EB-CAC278E269B5}" type="presOf" srcId="{007A1D28-6836-4D5A-B6F1-77FB2B350FA3}" destId="{0A3D20A9-22B9-4875-B153-964F7347D98C}" srcOrd="0" destOrd="0" presId="urn:microsoft.com/office/officeart/2005/8/layout/orgChart1"/>
    <dgm:cxn modelId="{B25FA0EB-72CA-42A6-9BE9-379EC8641318}" type="presOf" srcId="{24079DD9-6091-46C1-804B-0D831EEB4B30}" destId="{B00AA640-F3A4-4AAE-AEA1-456D99771D69}" srcOrd="0" destOrd="0" presId="urn:microsoft.com/office/officeart/2005/8/layout/orgChart1"/>
    <dgm:cxn modelId="{B7362295-9B06-4768-B861-E70D227C8DD5}" type="presOf" srcId="{A16E52F2-23B8-413A-A38F-B22AEE22C36B}" destId="{80879D3B-F1EE-4B2C-A17F-8EF84CFCDC37}" srcOrd="1" destOrd="0" presId="urn:microsoft.com/office/officeart/2005/8/layout/orgChart1"/>
    <dgm:cxn modelId="{6F67A138-4400-4711-AC15-18557F06F8F6}" srcId="{654BC337-D5AC-481B-9404-B3DDE8F4D0AE}" destId="{13923537-391F-4C30-829A-57B015E92CCF}" srcOrd="1" destOrd="0" parTransId="{3C3DE7D8-1AE9-4C0B-901C-5BC8BF4FCE69}" sibTransId="{1AEB2759-0B16-4D09-B41B-D29236B384D1}"/>
    <dgm:cxn modelId="{6549D271-8512-42FA-A2E8-B22710AB5B4E}" srcId="{1BA22179-F554-46C0-94C1-7FACCB9F5E86}" destId="{007A1D28-6836-4D5A-B6F1-77FB2B350FA3}" srcOrd="0" destOrd="0" parTransId="{C6443C64-02C7-467E-93D5-9707D7B3ADF1}" sibTransId="{82618AB6-5E11-471F-97AB-747672347C97}"/>
    <dgm:cxn modelId="{54DC4B93-FBDA-43F8-90E4-0398F7D38F2A}" srcId="{15D6BF1C-E973-4ED1-9667-F910C14B5B3F}" destId="{6E3FA28D-9F3E-40FF-949C-8EF2588CCBC7}" srcOrd="1" destOrd="0" parTransId="{672333CE-AC66-4C0F-8E2C-FC6989AC8E29}" sibTransId="{37EA2997-9DC1-41FE-89C4-F86510A0B4AE}"/>
    <dgm:cxn modelId="{B573F826-0FDF-4CD1-86B7-58E9DB63712B}" type="presOf" srcId="{C6443C64-02C7-467E-93D5-9707D7B3ADF1}" destId="{591FA1E0-B349-4D1E-9622-70A69B7F6E79}" srcOrd="0" destOrd="0" presId="urn:microsoft.com/office/officeart/2005/8/layout/orgChart1"/>
    <dgm:cxn modelId="{F308BE8D-13C9-449B-8755-2B75EB405F51}" srcId="{654BC337-D5AC-481B-9404-B3DDE8F4D0AE}" destId="{4213EFA3-19C9-4305-8AE0-E01A6227CCE0}" srcOrd="4" destOrd="0" parTransId="{26A970BE-59A3-4EDA-965B-592BB60BA51E}" sibTransId="{B75BA767-FAA9-4F56-93AB-43B6DC229287}"/>
    <dgm:cxn modelId="{24F49F0B-6A4A-48BC-86C1-D8DB1A0068E7}" type="presOf" srcId="{BE3BF017-D44D-4B71-BE05-CCF19AC6939D}" destId="{F5D7BD90-097D-4983-BB35-D3CEADA79CE3}" srcOrd="1" destOrd="0" presId="urn:microsoft.com/office/officeart/2005/8/layout/orgChart1"/>
    <dgm:cxn modelId="{5CCBE33C-113A-445C-9590-0CF4F71FBAA8}" type="presOf" srcId="{4213EFA3-19C9-4305-8AE0-E01A6227CCE0}" destId="{B51BFD57-FA0B-41AF-A963-1AAB467831B0}" srcOrd="0" destOrd="0" presId="urn:microsoft.com/office/officeart/2005/8/layout/orgChart1"/>
    <dgm:cxn modelId="{8F0CD55C-5725-4921-A2A4-8BEF5698EF59}" type="presOf" srcId="{6760F372-4695-4658-BB2D-B902619FACD7}" destId="{1B0EE8D1-8441-4713-92FC-4AC09F638F6A}" srcOrd="1" destOrd="0" presId="urn:microsoft.com/office/officeart/2005/8/layout/orgChart1"/>
    <dgm:cxn modelId="{0A0BB890-4897-4142-80EA-FECA0D13BC69}" type="presOf" srcId="{637F4EA0-E6AD-4DAC-9748-4FF043BE309A}" destId="{7C87C5DD-A231-4736-8AF5-113EA717AB02}" srcOrd="0" destOrd="0" presId="urn:microsoft.com/office/officeart/2005/8/layout/orgChart1"/>
    <dgm:cxn modelId="{95B20863-667C-42F7-8C00-5C70FF861EDF}" type="presOf" srcId="{533BE711-2884-4EC9-9264-0470C4A03BE7}" destId="{BEEED398-E506-433A-853C-BEAD5C755AB0}" srcOrd="1" destOrd="0" presId="urn:microsoft.com/office/officeart/2005/8/layout/orgChart1"/>
    <dgm:cxn modelId="{040BBDAF-9E56-4A19-BED3-2C48097CA2DB}" type="presOf" srcId="{2324CB5B-C328-44E4-B2FF-19988BF6B350}" destId="{ADFBFAF0-CF3D-418F-8D6E-6C1653A6AB66}" srcOrd="0" destOrd="0" presId="urn:microsoft.com/office/officeart/2005/8/layout/orgChart1"/>
    <dgm:cxn modelId="{F7EB2544-2C36-4D10-A6FD-46AF603AC48C}" srcId="{15D6BF1C-E973-4ED1-9667-F910C14B5B3F}" destId="{2ACB7F28-82D2-461F-AFF1-29BC09CF5950}" srcOrd="2" destOrd="0" parTransId="{09156A57-3B23-4D05-862F-16E12038BECA}" sibTransId="{A71CB0AB-8EF3-4811-B541-589EAA77B5FA}"/>
    <dgm:cxn modelId="{880DEC32-920C-478B-B731-911421E07A6A}" type="presOf" srcId="{19302038-D014-4068-8D8A-DC61D7CDA758}" destId="{578E0E5C-F222-4501-966D-E3788055B17B}" srcOrd="1" destOrd="0" presId="urn:microsoft.com/office/officeart/2005/8/layout/orgChart1"/>
    <dgm:cxn modelId="{96CAC060-8AE1-4431-A57B-E47A99C453F6}" srcId="{533BE711-2884-4EC9-9264-0470C4A03BE7}" destId="{15D6BF1C-E973-4ED1-9667-F910C14B5B3F}" srcOrd="4" destOrd="0" parTransId="{8FCCF2C0-ABB4-463B-888C-5DF181121569}" sibTransId="{0E277597-7CCF-4F4E-AD44-84634E2EAFDD}"/>
    <dgm:cxn modelId="{30CFF557-58A9-4860-903A-6CA8EE696012}" type="presOf" srcId="{26A970BE-59A3-4EDA-965B-592BB60BA51E}" destId="{A2D7433D-9822-432C-9F0D-6CB693261E93}" srcOrd="0" destOrd="0" presId="urn:microsoft.com/office/officeart/2005/8/layout/orgChart1"/>
    <dgm:cxn modelId="{02219646-7C40-49B6-AD55-6DA077C45BE7}" type="presOf" srcId="{3C3DE7D8-1AE9-4C0B-901C-5BC8BF4FCE69}" destId="{3778B894-C1BA-4EA3-B080-77C6DEF69760}" srcOrd="0" destOrd="0" presId="urn:microsoft.com/office/officeart/2005/8/layout/orgChart1"/>
    <dgm:cxn modelId="{AC4CC983-F458-4E41-9B6E-7DD9DC2F6D4E}" type="presOf" srcId="{2ACB7F28-82D2-461F-AFF1-29BC09CF5950}" destId="{4C0FFE85-55ED-4CBA-ACC0-A81233377867}" srcOrd="0" destOrd="0" presId="urn:microsoft.com/office/officeart/2005/8/layout/orgChart1"/>
    <dgm:cxn modelId="{17171638-6FF7-4D40-A10C-D6EDBBAF35C9}" type="presOf" srcId="{654BC337-D5AC-481B-9404-B3DDE8F4D0AE}" destId="{CC795B0B-57FF-4746-A057-4EEB25ED40EA}" srcOrd="1" destOrd="0" presId="urn:microsoft.com/office/officeart/2005/8/layout/orgChart1"/>
    <dgm:cxn modelId="{5908CCA2-3F6F-4D19-81B8-146A133DC357}" type="presOf" srcId="{525FCC38-3F0C-471E-A8FF-E3399657E2C6}" destId="{329D4C8E-D3AC-48B2-88C6-F38BD7248A56}" srcOrd="1" destOrd="0" presId="urn:microsoft.com/office/officeart/2005/8/layout/orgChart1"/>
    <dgm:cxn modelId="{B43F4322-D793-42EE-883C-9E240EB92C91}" srcId="{533BE711-2884-4EC9-9264-0470C4A03BE7}" destId="{654BC337-D5AC-481B-9404-B3DDE8F4D0AE}" srcOrd="5" destOrd="0" parTransId="{B151F3B7-0726-4571-BB17-496BA532B3D7}" sibTransId="{9BEF75FD-45EE-4055-968A-4BC61D5F0336}"/>
    <dgm:cxn modelId="{C7EF7CFA-50B2-471A-BE2D-683EC9A7539E}" type="presOf" srcId="{15D6BF1C-E973-4ED1-9667-F910C14B5B3F}" destId="{1CFF4D40-2682-430E-9AB3-7D50B201EC72}" srcOrd="1" destOrd="0" presId="urn:microsoft.com/office/officeart/2005/8/layout/orgChart1"/>
    <dgm:cxn modelId="{9386006D-D0F2-4CE3-81F7-DE38EA81F7E7}" type="presOf" srcId="{4F41AE7D-BFEF-40F9-961E-E65E9CB1DA15}" destId="{5D31F351-31DA-4F01-B809-D35CA2267309}" srcOrd="0" destOrd="0" presId="urn:microsoft.com/office/officeart/2005/8/layout/orgChart1"/>
    <dgm:cxn modelId="{4D659F75-7933-4982-A380-ACF67EF9CB40}" type="presParOf" srcId="{A4CFDD38-009F-4E1B-8307-EB0070403356}" destId="{71C8EDDD-11C5-4849-8437-72512C0D0054}" srcOrd="0" destOrd="0" presId="urn:microsoft.com/office/officeart/2005/8/layout/orgChart1"/>
    <dgm:cxn modelId="{67F61D52-8155-480E-B5CE-5DE234A70800}" type="presParOf" srcId="{71C8EDDD-11C5-4849-8437-72512C0D0054}" destId="{9F9A61A0-3818-4627-86F0-CDAA166613E0}" srcOrd="0" destOrd="0" presId="urn:microsoft.com/office/officeart/2005/8/layout/orgChart1"/>
    <dgm:cxn modelId="{EEFA01D7-FFC4-46D8-867D-24D14AD1D593}" type="presParOf" srcId="{9F9A61A0-3818-4627-86F0-CDAA166613E0}" destId="{16D773BE-A0D7-4768-8ECF-112BB602FD35}" srcOrd="0" destOrd="0" presId="urn:microsoft.com/office/officeart/2005/8/layout/orgChart1"/>
    <dgm:cxn modelId="{7C24476E-D7BD-444D-BC75-180E4CFBD9C8}" type="presParOf" srcId="{9F9A61A0-3818-4627-86F0-CDAA166613E0}" destId="{BEEED398-E506-433A-853C-BEAD5C755AB0}" srcOrd="1" destOrd="0" presId="urn:microsoft.com/office/officeart/2005/8/layout/orgChart1"/>
    <dgm:cxn modelId="{06C7668B-2C13-4267-8A74-EEA719E37A1A}" type="presParOf" srcId="{71C8EDDD-11C5-4849-8437-72512C0D0054}" destId="{74BD1EF1-09CB-4A32-8B12-27F318B9C104}" srcOrd="1" destOrd="0" presId="urn:microsoft.com/office/officeart/2005/8/layout/orgChart1"/>
    <dgm:cxn modelId="{E03B4BA3-153C-4C77-964A-7658E5348C98}" type="presParOf" srcId="{74BD1EF1-09CB-4A32-8B12-27F318B9C104}" destId="{72E486FA-CC0A-449B-B00B-0BDBB2521158}" srcOrd="0" destOrd="0" presId="urn:microsoft.com/office/officeart/2005/8/layout/orgChart1"/>
    <dgm:cxn modelId="{0B4CB1AE-7C29-4123-A3D3-4C0DF858BDD0}" type="presParOf" srcId="{74BD1EF1-09CB-4A32-8B12-27F318B9C104}" destId="{6FF1ECAF-FDCF-47E8-91FF-6F616ED19CA0}" srcOrd="1" destOrd="0" presId="urn:microsoft.com/office/officeart/2005/8/layout/orgChart1"/>
    <dgm:cxn modelId="{36CF78BD-2128-437D-A00B-FCCDC7D1E64C}" type="presParOf" srcId="{6FF1ECAF-FDCF-47E8-91FF-6F616ED19CA0}" destId="{A065181F-45B0-47D6-8521-E44987304E18}" srcOrd="0" destOrd="0" presId="urn:microsoft.com/office/officeart/2005/8/layout/orgChart1"/>
    <dgm:cxn modelId="{97C52845-BD97-472F-BD15-6BBDB848AAF0}" type="presParOf" srcId="{A065181F-45B0-47D6-8521-E44987304E18}" destId="{E5574332-2B29-4A84-8A62-FBF9272E970D}" srcOrd="0" destOrd="0" presId="urn:microsoft.com/office/officeart/2005/8/layout/orgChart1"/>
    <dgm:cxn modelId="{641F1A6A-2CEA-4E42-B57F-D62B49BDC767}" type="presParOf" srcId="{A065181F-45B0-47D6-8521-E44987304E18}" destId="{1CFF4D40-2682-430E-9AB3-7D50B201EC72}" srcOrd="1" destOrd="0" presId="urn:microsoft.com/office/officeart/2005/8/layout/orgChart1"/>
    <dgm:cxn modelId="{37BBCB1F-E23C-43C6-9C77-BBAE476971FD}" type="presParOf" srcId="{6FF1ECAF-FDCF-47E8-91FF-6F616ED19CA0}" destId="{DA4A9237-6675-4D56-A3EC-975EC7ED3BCC}" srcOrd="1" destOrd="0" presId="urn:microsoft.com/office/officeart/2005/8/layout/orgChart1"/>
    <dgm:cxn modelId="{D450AB95-7A7D-4A66-9F3D-8375112B958F}" type="presParOf" srcId="{DA4A9237-6675-4D56-A3EC-975EC7ED3BCC}" destId="{4693E7A8-1C27-4413-9113-D66F5C6FFBCF}" srcOrd="0" destOrd="0" presId="urn:microsoft.com/office/officeart/2005/8/layout/orgChart1"/>
    <dgm:cxn modelId="{3E9806F5-6E1D-45EB-991A-E85DD0FFF146}" type="presParOf" srcId="{DA4A9237-6675-4D56-A3EC-975EC7ED3BCC}" destId="{1FCD8626-DE06-499E-B8DB-3C94D80CDD58}" srcOrd="1" destOrd="0" presId="urn:microsoft.com/office/officeart/2005/8/layout/orgChart1"/>
    <dgm:cxn modelId="{5FFFC18F-851D-4E2D-B525-61FFF8199916}" type="presParOf" srcId="{1FCD8626-DE06-499E-B8DB-3C94D80CDD58}" destId="{50CA7B7B-9D94-4C90-B5FD-27BA914D1610}" srcOrd="0" destOrd="0" presId="urn:microsoft.com/office/officeart/2005/8/layout/orgChart1"/>
    <dgm:cxn modelId="{9EB1442E-C637-48EA-B0E2-3A1ABE908F42}" type="presParOf" srcId="{50CA7B7B-9D94-4C90-B5FD-27BA914D1610}" destId="{53DB17C7-0D81-411B-ADF9-4F27E4C78633}" srcOrd="0" destOrd="0" presId="urn:microsoft.com/office/officeart/2005/8/layout/orgChart1"/>
    <dgm:cxn modelId="{72DCF11D-41D1-4C1C-A2C0-552CF849C9C3}" type="presParOf" srcId="{50CA7B7B-9D94-4C90-B5FD-27BA914D1610}" destId="{F5D7BD90-097D-4983-BB35-D3CEADA79CE3}" srcOrd="1" destOrd="0" presId="urn:microsoft.com/office/officeart/2005/8/layout/orgChart1"/>
    <dgm:cxn modelId="{D24EF42C-95B9-4F82-9089-B872C900BBE6}" type="presParOf" srcId="{1FCD8626-DE06-499E-B8DB-3C94D80CDD58}" destId="{10D0CF0B-7479-471D-9B41-881D3214A806}" srcOrd="1" destOrd="0" presId="urn:microsoft.com/office/officeart/2005/8/layout/orgChart1"/>
    <dgm:cxn modelId="{B5C38313-9C41-4B5C-94F6-59DC4700155D}" type="presParOf" srcId="{1FCD8626-DE06-499E-B8DB-3C94D80CDD58}" destId="{94DA6ED0-D17B-46E8-B15E-88D7213D50EA}" srcOrd="2" destOrd="0" presId="urn:microsoft.com/office/officeart/2005/8/layout/orgChart1"/>
    <dgm:cxn modelId="{7C8A5055-9A2E-470F-A7B2-5C6D932D09E9}" type="presParOf" srcId="{DA4A9237-6675-4D56-A3EC-975EC7ED3BCC}" destId="{3EAF5A0B-23CB-412C-BBF8-3405C6A93891}" srcOrd="2" destOrd="0" presId="urn:microsoft.com/office/officeart/2005/8/layout/orgChart1"/>
    <dgm:cxn modelId="{2E5D1E77-6E50-43CC-8A76-B88B4D9CD5B9}" type="presParOf" srcId="{DA4A9237-6675-4D56-A3EC-975EC7ED3BCC}" destId="{0F6B0CD4-B256-4F4B-930F-F2D1B680CA45}" srcOrd="3" destOrd="0" presId="urn:microsoft.com/office/officeart/2005/8/layout/orgChart1"/>
    <dgm:cxn modelId="{44C55BEA-1B21-4D5F-87E2-291D6C405208}" type="presParOf" srcId="{0F6B0CD4-B256-4F4B-930F-F2D1B680CA45}" destId="{5812947D-CB52-43C0-A679-1710EB706C69}" srcOrd="0" destOrd="0" presId="urn:microsoft.com/office/officeart/2005/8/layout/orgChart1"/>
    <dgm:cxn modelId="{8C74F53B-C305-4C53-9CBB-DC32525D2F57}" type="presParOf" srcId="{5812947D-CB52-43C0-A679-1710EB706C69}" destId="{8999CFDA-A06E-4517-A1B4-59A91D7390F1}" srcOrd="0" destOrd="0" presId="urn:microsoft.com/office/officeart/2005/8/layout/orgChart1"/>
    <dgm:cxn modelId="{0A1BFC4F-5F84-4DC6-B6F5-FD138D860A03}" type="presParOf" srcId="{5812947D-CB52-43C0-A679-1710EB706C69}" destId="{B3595220-6E1E-48CE-81B7-E749BF288DCB}" srcOrd="1" destOrd="0" presId="urn:microsoft.com/office/officeart/2005/8/layout/orgChart1"/>
    <dgm:cxn modelId="{DE7DEC1B-46A9-43D6-95B0-C99FF953559F}" type="presParOf" srcId="{0F6B0CD4-B256-4F4B-930F-F2D1B680CA45}" destId="{85C49C0F-AC39-4A50-99FD-99B33B6ECD73}" srcOrd="1" destOrd="0" presId="urn:microsoft.com/office/officeart/2005/8/layout/orgChart1"/>
    <dgm:cxn modelId="{63BA5337-7F0C-4F5D-ACE3-BBCA4527949F}" type="presParOf" srcId="{0F6B0CD4-B256-4F4B-930F-F2D1B680CA45}" destId="{A9E80D43-3090-4446-80A1-4F230A438FAF}" srcOrd="2" destOrd="0" presId="urn:microsoft.com/office/officeart/2005/8/layout/orgChart1"/>
    <dgm:cxn modelId="{2B548B96-6BA4-4F06-B946-CBA4E8BE96D4}" type="presParOf" srcId="{DA4A9237-6675-4D56-A3EC-975EC7ED3BCC}" destId="{3EA3803D-46EC-46FD-9EDF-E43A858BE38E}" srcOrd="4" destOrd="0" presId="urn:microsoft.com/office/officeart/2005/8/layout/orgChart1"/>
    <dgm:cxn modelId="{281BC5C9-4D56-438E-A726-7A075382BCB6}" type="presParOf" srcId="{DA4A9237-6675-4D56-A3EC-975EC7ED3BCC}" destId="{4ECF829F-6520-4EB8-9936-5A3CEF6BD25D}" srcOrd="5" destOrd="0" presId="urn:microsoft.com/office/officeart/2005/8/layout/orgChart1"/>
    <dgm:cxn modelId="{F90A9B5D-BE24-4BA0-8E09-CDEB683F9702}" type="presParOf" srcId="{4ECF829F-6520-4EB8-9936-5A3CEF6BD25D}" destId="{E54D20A8-0038-43E8-A2E8-6EE938251FF1}" srcOrd="0" destOrd="0" presId="urn:microsoft.com/office/officeart/2005/8/layout/orgChart1"/>
    <dgm:cxn modelId="{319F584A-6E4F-472E-A460-2242B6A5FFA8}" type="presParOf" srcId="{E54D20A8-0038-43E8-A2E8-6EE938251FF1}" destId="{4C0FFE85-55ED-4CBA-ACC0-A81233377867}" srcOrd="0" destOrd="0" presId="urn:microsoft.com/office/officeart/2005/8/layout/orgChart1"/>
    <dgm:cxn modelId="{CBC6DE6E-5D69-449F-99DE-1555CBE7FB2E}" type="presParOf" srcId="{E54D20A8-0038-43E8-A2E8-6EE938251FF1}" destId="{E0C2B918-1868-4A33-8135-9FCBF6476D48}" srcOrd="1" destOrd="0" presId="urn:microsoft.com/office/officeart/2005/8/layout/orgChart1"/>
    <dgm:cxn modelId="{751716AE-0E29-4342-9E6E-ACD819B157BE}" type="presParOf" srcId="{4ECF829F-6520-4EB8-9936-5A3CEF6BD25D}" destId="{7BFF94E3-6077-4267-AA87-6F1B7FFD98BD}" srcOrd="1" destOrd="0" presId="urn:microsoft.com/office/officeart/2005/8/layout/orgChart1"/>
    <dgm:cxn modelId="{E7D2C9B5-ED12-47E5-881E-3CFC062A2127}" type="presParOf" srcId="{4ECF829F-6520-4EB8-9936-5A3CEF6BD25D}" destId="{5A79A654-B413-4EC9-888C-EFC9BD9D442E}" srcOrd="2" destOrd="0" presId="urn:microsoft.com/office/officeart/2005/8/layout/orgChart1"/>
    <dgm:cxn modelId="{F1781C14-1A06-4DCE-A6AF-5D883A9BC876}" type="presParOf" srcId="{6FF1ECAF-FDCF-47E8-91FF-6F616ED19CA0}" destId="{D18CC624-02D5-411F-82D8-A30D126E7AB6}" srcOrd="2" destOrd="0" presId="urn:microsoft.com/office/officeart/2005/8/layout/orgChart1"/>
    <dgm:cxn modelId="{1A202F9A-2FAB-4484-88D5-A479F1CFCD99}" type="presParOf" srcId="{74BD1EF1-09CB-4A32-8B12-27F318B9C104}" destId="{044BFF77-EBC2-4BD4-B4FC-68965748E6EA}" srcOrd="2" destOrd="0" presId="urn:microsoft.com/office/officeart/2005/8/layout/orgChart1"/>
    <dgm:cxn modelId="{52587201-D07E-4FA8-8BF1-BE88D8FB000F}" type="presParOf" srcId="{74BD1EF1-09CB-4A32-8B12-27F318B9C104}" destId="{593865D5-E81C-424C-B206-A6D9B3B99F78}" srcOrd="3" destOrd="0" presId="urn:microsoft.com/office/officeart/2005/8/layout/orgChart1"/>
    <dgm:cxn modelId="{4A854D5D-0DBB-4B1F-B8B8-2536167986CD}" type="presParOf" srcId="{593865D5-E81C-424C-B206-A6D9B3B99F78}" destId="{0FA60DA1-5CE8-4EB3-9FEF-C6436BC9B404}" srcOrd="0" destOrd="0" presId="urn:microsoft.com/office/officeart/2005/8/layout/orgChart1"/>
    <dgm:cxn modelId="{5D935DC4-BD38-4805-9BF7-FA9756B563AC}" type="presParOf" srcId="{0FA60DA1-5CE8-4EB3-9FEF-C6436BC9B404}" destId="{20CF9C26-B3D2-4407-9873-B207ED448AD4}" srcOrd="0" destOrd="0" presId="urn:microsoft.com/office/officeart/2005/8/layout/orgChart1"/>
    <dgm:cxn modelId="{8DCA98CC-9494-455B-A14A-FE9080CE7DBC}" type="presParOf" srcId="{0FA60DA1-5CE8-4EB3-9FEF-C6436BC9B404}" destId="{CC795B0B-57FF-4746-A057-4EEB25ED40EA}" srcOrd="1" destOrd="0" presId="urn:microsoft.com/office/officeart/2005/8/layout/orgChart1"/>
    <dgm:cxn modelId="{300E09A6-5103-4030-9434-CDD4F48645BE}" type="presParOf" srcId="{593865D5-E81C-424C-B206-A6D9B3B99F78}" destId="{812343A9-641D-4CE2-8236-A20460FBE6B9}" srcOrd="1" destOrd="0" presId="urn:microsoft.com/office/officeart/2005/8/layout/orgChart1"/>
    <dgm:cxn modelId="{08E4D8FB-B1A8-4E92-A333-6FEB17D46D43}" type="presParOf" srcId="{812343A9-641D-4CE2-8236-A20460FBE6B9}" destId="{7C87C5DD-A231-4736-8AF5-113EA717AB02}" srcOrd="0" destOrd="0" presId="urn:microsoft.com/office/officeart/2005/8/layout/orgChart1"/>
    <dgm:cxn modelId="{13DB90FE-021D-4BDF-A148-A46D8F067395}" type="presParOf" srcId="{812343A9-641D-4CE2-8236-A20460FBE6B9}" destId="{3653F22D-D872-4151-AE53-F47CFF5F71DE}" srcOrd="1" destOrd="0" presId="urn:microsoft.com/office/officeart/2005/8/layout/orgChart1"/>
    <dgm:cxn modelId="{786D734A-89A8-4A02-BC84-1D1678495C63}" type="presParOf" srcId="{3653F22D-D872-4151-AE53-F47CFF5F71DE}" destId="{62AD52D1-9147-4203-9E27-0AA624273F95}" srcOrd="0" destOrd="0" presId="urn:microsoft.com/office/officeart/2005/8/layout/orgChart1"/>
    <dgm:cxn modelId="{617D53F7-7DB3-4599-B37D-29F7AB341332}" type="presParOf" srcId="{62AD52D1-9147-4203-9E27-0AA624273F95}" destId="{1AFD46F7-15A6-4EAB-8923-646BAC70AA0A}" srcOrd="0" destOrd="0" presId="urn:microsoft.com/office/officeart/2005/8/layout/orgChart1"/>
    <dgm:cxn modelId="{DFA9B13A-4E0D-4A78-99FE-2FE7C1821D5D}" type="presParOf" srcId="{62AD52D1-9147-4203-9E27-0AA624273F95}" destId="{F3ABF22B-2CE7-4CED-AE8E-6AA542BC4FC9}" srcOrd="1" destOrd="0" presId="urn:microsoft.com/office/officeart/2005/8/layout/orgChart1"/>
    <dgm:cxn modelId="{1BBD6C12-61D2-47D3-9B01-419FA592F1DB}" type="presParOf" srcId="{3653F22D-D872-4151-AE53-F47CFF5F71DE}" destId="{2A9A5C83-08FB-44D5-98EF-3EC77B4A0A13}" srcOrd="1" destOrd="0" presId="urn:microsoft.com/office/officeart/2005/8/layout/orgChart1"/>
    <dgm:cxn modelId="{1DDC8BFF-83A9-441F-818C-3B5DA76CA83E}" type="presParOf" srcId="{3653F22D-D872-4151-AE53-F47CFF5F71DE}" destId="{A9524012-C8B2-464D-AE24-0DBE128463C0}" srcOrd="2" destOrd="0" presId="urn:microsoft.com/office/officeart/2005/8/layout/orgChart1"/>
    <dgm:cxn modelId="{8F04F611-2D10-4A30-BEF4-F6119D2B91C4}" type="presParOf" srcId="{812343A9-641D-4CE2-8236-A20460FBE6B9}" destId="{3778B894-C1BA-4EA3-B080-77C6DEF69760}" srcOrd="2" destOrd="0" presId="urn:microsoft.com/office/officeart/2005/8/layout/orgChart1"/>
    <dgm:cxn modelId="{C6113E6F-684E-4456-9EBC-D7FF8EBF5720}" type="presParOf" srcId="{812343A9-641D-4CE2-8236-A20460FBE6B9}" destId="{7962A742-8DDE-4C28-A093-25AD831A2F5A}" srcOrd="3" destOrd="0" presId="urn:microsoft.com/office/officeart/2005/8/layout/orgChart1"/>
    <dgm:cxn modelId="{BB954308-F882-46DE-B573-D8097B3A421F}" type="presParOf" srcId="{7962A742-8DDE-4C28-A093-25AD831A2F5A}" destId="{96D52EBB-CAA2-4DB6-B1BA-52F82030104B}" srcOrd="0" destOrd="0" presId="urn:microsoft.com/office/officeart/2005/8/layout/orgChart1"/>
    <dgm:cxn modelId="{EE1A5C97-D4DD-4BC8-909B-0A4EA37DA7EB}" type="presParOf" srcId="{96D52EBB-CAA2-4DB6-B1BA-52F82030104B}" destId="{779DAB21-799C-4F80-911D-BE6DAFE0B757}" srcOrd="0" destOrd="0" presId="urn:microsoft.com/office/officeart/2005/8/layout/orgChart1"/>
    <dgm:cxn modelId="{790754B8-F53E-482A-AA7D-BB016785AFCD}" type="presParOf" srcId="{96D52EBB-CAA2-4DB6-B1BA-52F82030104B}" destId="{68E4CA14-6F43-49CA-BE40-BE857B2FADA3}" srcOrd="1" destOrd="0" presId="urn:microsoft.com/office/officeart/2005/8/layout/orgChart1"/>
    <dgm:cxn modelId="{7C1A29B9-68B5-49ED-BF70-F00EBF02A8FD}" type="presParOf" srcId="{7962A742-8DDE-4C28-A093-25AD831A2F5A}" destId="{E890D1C8-FF20-4E3C-806B-B3BE08F1E3A6}" srcOrd="1" destOrd="0" presId="urn:microsoft.com/office/officeart/2005/8/layout/orgChart1"/>
    <dgm:cxn modelId="{38D93AA9-0394-4EB6-849A-8611A249400D}" type="presParOf" srcId="{7962A742-8DDE-4C28-A093-25AD831A2F5A}" destId="{2EF69122-081B-4333-B95F-BDD807D04D1D}" srcOrd="2" destOrd="0" presId="urn:microsoft.com/office/officeart/2005/8/layout/orgChart1"/>
    <dgm:cxn modelId="{97B6C348-62DC-40D9-AA53-7F8A149967F6}" type="presParOf" srcId="{812343A9-641D-4CE2-8236-A20460FBE6B9}" destId="{5EBB84C3-091E-426A-9BC5-089584A1E3F7}" srcOrd="4" destOrd="0" presId="urn:microsoft.com/office/officeart/2005/8/layout/orgChart1"/>
    <dgm:cxn modelId="{6A37358F-DD2C-4740-AF47-A90DF2F3BCCD}" type="presParOf" srcId="{812343A9-641D-4CE2-8236-A20460FBE6B9}" destId="{2A53E262-5708-46DD-B692-26EC7FB2AF14}" srcOrd="5" destOrd="0" presId="urn:microsoft.com/office/officeart/2005/8/layout/orgChart1"/>
    <dgm:cxn modelId="{D263B14A-8631-4C0B-B51F-236AB9B21831}" type="presParOf" srcId="{2A53E262-5708-46DD-B692-26EC7FB2AF14}" destId="{0DA3C8F8-D657-480F-B09F-FE44F723E166}" srcOrd="0" destOrd="0" presId="urn:microsoft.com/office/officeart/2005/8/layout/orgChart1"/>
    <dgm:cxn modelId="{5E379ED8-8446-4830-BE75-C507499DD7F6}" type="presParOf" srcId="{0DA3C8F8-D657-480F-B09F-FE44F723E166}" destId="{ADFBFAF0-CF3D-418F-8D6E-6C1653A6AB66}" srcOrd="0" destOrd="0" presId="urn:microsoft.com/office/officeart/2005/8/layout/orgChart1"/>
    <dgm:cxn modelId="{6997A2FD-6DB3-4AE9-AA04-E762A0A12B80}" type="presParOf" srcId="{0DA3C8F8-D657-480F-B09F-FE44F723E166}" destId="{6EF8A640-0B01-4207-8C5A-09330A3C1177}" srcOrd="1" destOrd="0" presId="urn:microsoft.com/office/officeart/2005/8/layout/orgChart1"/>
    <dgm:cxn modelId="{20AFC94B-0DD8-46BE-B1DC-BF4FBDDB7BFE}" type="presParOf" srcId="{2A53E262-5708-46DD-B692-26EC7FB2AF14}" destId="{4F38DF09-420F-42EA-9DC0-66297322B72E}" srcOrd="1" destOrd="0" presId="urn:microsoft.com/office/officeart/2005/8/layout/orgChart1"/>
    <dgm:cxn modelId="{90CA7C88-0A66-4E90-93A6-524BDF73498C}" type="presParOf" srcId="{2A53E262-5708-46DD-B692-26EC7FB2AF14}" destId="{ACAAED44-31A0-44AD-9B1D-83E801B1F4C4}" srcOrd="2" destOrd="0" presId="urn:microsoft.com/office/officeart/2005/8/layout/orgChart1"/>
    <dgm:cxn modelId="{17ECCA84-55F3-40BB-B3A0-25775970EE2D}" type="presParOf" srcId="{812343A9-641D-4CE2-8236-A20460FBE6B9}" destId="{A1FBDCE7-54BA-45CC-B0BC-2B2677A245C8}" srcOrd="6" destOrd="0" presId="urn:microsoft.com/office/officeart/2005/8/layout/orgChart1"/>
    <dgm:cxn modelId="{02A6BA6C-E274-4056-9F9D-4C0C55FD03A4}" type="presParOf" srcId="{812343A9-641D-4CE2-8236-A20460FBE6B9}" destId="{A2BAD84C-BE26-4623-B3C7-A7BA1EDF8415}" srcOrd="7" destOrd="0" presId="urn:microsoft.com/office/officeart/2005/8/layout/orgChart1"/>
    <dgm:cxn modelId="{E4518089-FB5F-43EB-8AE3-B9A88471D172}" type="presParOf" srcId="{A2BAD84C-BE26-4623-B3C7-A7BA1EDF8415}" destId="{B184BE4F-FF19-4401-85AD-4A2B769B6D58}" srcOrd="0" destOrd="0" presId="urn:microsoft.com/office/officeart/2005/8/layout/orgChart1"/>
    <dgm:cxn modelId="{76C76B8D-12DE-408B-8072-CB90C26B384A}" type="presParOf" srcId="{B184BE4F-FF19-4401-85AD-4A2B769B6D58}" destId="{DBA8E5AE-CE78-427A-B812-43B3A2B507BA}" srcOrd="0" destOrd="0" presId="urn:microsoft.com/office/officeart/2005/8/layout/orgChart1"/>
    <dgm:cxn modelId="{97A2D4C9-CFD5-43AF-860B-7091E2229C39}" type="presParOf" srcId="{B184BE4F-FF19-4401-85AD-4A2B769B6D58}" destId="{329D4C8E-D3AC-48B2-88C6-F38BD7248A56}" srcOrd="1" destOrd="0" presId="urn:microsoft.com/office/officeart/2005/8/layout/orgChart1"/>
    <dgm:cxn modelId="{63E333B0-667F-4103-9FED-E0EB06288E67}" type="presParOf" srcId="{A2BAD84C-BE26-4623-B3C7-A7BA1EDF8415}" destId="{FE4C17FD-B9D9-44C8-B738-7E66FDE81890}" srcOrd="1" destOrd="0" presId="urn:microsoft.com/office/officeart/2005/8/layout/orgChart1"/>
    <dgm:cxn modelId="{734FDDE1-7252-4885-8F2D-7923B65313D2}" type="presParOf" srcId="{A2BAD84C-BE26-4623-B3C7-A7BA1EDF8415}" destId="{1D8C7C91-317F-4C87-85B8-93998D2510EA}" srcOrd="2" destOrd="0" presId="urn:microsoft.com/office/officeart/2005/8/layout/orgChart1"/>
    <dgm:cxn modelId="{975F4D39-6633-437A-84D9-7FEA0C66C5BC}" type="presParOf" srcId="{812343A9-641D-4CE2-8236-A20460FBE6B9}" destId="{A2D7433D-9822-432C-9F0D-6CB693261E93}" srcOrd="8" destOrd="0" presId="urn:microsoft.com/office/officeart/2005/8/layout/orgChart1"/>
    <dgm:cxn modelId="{F4AB507E-720F-4535-9507-555B12398A87}" type="presParOf" srcId="{812343A9-641D-4CE2-8236-A20460FBE6B9}" destId="{77E82040-A30D-46FE-B65A-CC240B3AFF16}" srcOrd="9" destOrd="0" presId="urn:microsoft.com/office/officeart/2005/8/layout/orgChart1"/>
    <dgm:cxn modelId="{A4A2D753-9CC0-4585-918D-4895D387E45E}" type="presParOf" srcId="{77E82040-A30D-46FE-B65A-CC240B3AFF16}" destId="{CB492F77-AE45-43F4-954B-5062F89D78E3}" srcOrd="0" destOrd="0" presId="urn:microsoft.com/office/officeart/2005/8/layout/orgChart1"/>
    <dgm:cxn modelId="{DBD78AE2-8CA4-425C-93D9-2A969755A8A5}" type="presParOf" srcId="{CB492F77-AE45-43F4-954B-5062F89D78E3}" destId="{B51BFD57-FA0B-41AF-A963-1AAB467831B0}" srcOrd="0" destOrd="0" presId="urn:microsoft.com/office/officeart/2005/8/layout/orgChart1"/>
    <dgm:cxn modelId="{694FC8A1-D695-4826-99BF-C568FA2250A5}" type="presParOf" srcId="{CB492F77-AE45-43F4-954B-5062F89D78E3}" destId="{A639FE1E-6053-44D0-87F0-5DAD0A351967}" srcOrd="1" destOrd="0" presId="urn:microsoft.com/office/officeart/2005/8/layout/orgChart1"/>
    <dgm:cxn modelId="{9101B36F-117A-43A1-88E4-875B40AF71A3}" type="presParOf" srcId="{77E82040-A30D-46FE-B65A-CC240B3AFF16}" destId="{3159DDDE-F553-48BF-9980-E4AEA1020CB1}" srcOrd="1" destOrd="0" presId="urn:microsoft.com/office/officeart/2005/8/layout/orgChart1"/>
    <dgm:cxn modelId="{5BA9FBD9-ABD7-4E3B-BEE6-CF09BD7F111A}" type="presParOf" srcId="{77E82040-A30D-46FE-B65A-CC240B3AFF16}" destId="{AE778891-9DC5-4E0F-A6AB-FCC0F057D6FF}" srcOrd="2" destOrd="0" presId="urn:microsoft.com/office/officeart/2005/8/layout/orgChart1"/>
    <dgm:cxn modelId="{FDC8BB9D-2A3D-43B0-8C6C-9907E694C127}" type="presParOf" srcId="{593865D5-E81C-424C-B206-A6D9B3B99F78}" destId="{24E22CE0-117B-414A-861B-C3BDD0DD8C16}" srcOrd="2" destOrd="0" presId="urn:microsoft.com/office/officeart/2005/8/layout/orgChart1"/>
    <dgm:cxn modelId="{52CCF578-072D-4729-A65C-48A70634BD80}" type="presParOf" srcId="{74BD1EF1-09CB-4A32-8B12-27F318B9C104}" destId="{32F89BDA-E108-4767-9BF0-1E5DE880E812}" srcOrd="4" destOrd="0" presId="urn:microsoft.com/office/officeart/2005/8/layout/orgChart1"/>
    <dgm:cxn modelId="{08FB995D-FCA5-4526-B2BC-0FCF5C6E1258}" type="presParOf" srcId="{74BD1EF1-09CB-4A32-8B12-27F318B9C104}" destId="{E05E47D4-5BFC-40D5-B8FC-EF9E09F7B9CB}" srcOrd="5" destOrd="0" presId="urn:microsoft.com/office/officeart/2005/8/layout/orgChart1"/>
    <dgm:cxn modelId="{5BD8B933-DE1F-47E5-B69E-496B7DBF4745}" type="presParOf" srcId="{E05E47D4-5BFC-40D5-B8FC-EF9E09F7B9CB}" destId="{EB7020C6-1BED-4A07-BA51-847CB1B04E35}" srcOrd="0" destOrd="0" presId="urn:microsoft.com/office/officeart/2005/8/layout/orgChart1"/>
    <dgm:cxn modelId="{A5E532E6-686C-47E3-993E-71A1D3DC043F}" type="presParOf" srcId="{EB7020C6-1BED-4A07-BA51-847CB1B04E35}" destId="{106009F3-5F25-4411-A6B1-01F56CBE6D25}" srcOrd="0" destOrd="0" presId="urn:microsoft.com/office/officeart/2005/8/layout/orgChart1"/>
    <dgm:cxn modelId="{40F83EEF-8385-4F2D-92F8-F04CE40CCB16}" type="presParOf" srcId="{EB7020C6-1BED-4A07-BA51-847CB1B04E35}" destId="{2287B5A9-6443-48D2-9D41-FB0DE19FF1EE}" srcOrd="1" destOrd="0" presId="urn:microsoft.com/office/officeart/2005/8/layout/orgChart1"/>
    <dgm:cxn modelId="{37F0557D-569A-4572-9BFF-B4A732781039}" type="presParOf" srcId="{E05E47D4-5BFC-40D5-B8FC-EF9E09F7B9CB}" destId="{C1D4855A-5BD7-4FD4-9F5C-0D5277168C60}" srcOrd="1" destOrd="0" presId="urn:microsoft.com/office/officeart/2005/8/layout/orgChart1"/>
    <dgm:cxn modelId="{A3895CC7-DDDA-467E-B117-ECA93767FFB1}" type="presParOf" srcId="{C1D4855A-5BD7-4FD4-9F5C-0D5277168C60}" destId="{591FA1E0-B349-4D1E-9622-70A69B7F6E79}" srcOrd="0" destOrd="0" presId="urn:microsoft.com/office/officeart/2005/8/layout/orgChart1"/>
    <dgm:cxn modelId="{EE70AE1C-A20B-447B-98E3-D93858AB2A2F}" type="presParOf" srcId="{C1D4855A-5BD7-4FD4-9F5C-0D5277168C60}" destId="{CA6EF1E1-C821-4E68-858A-3C9C2881481E}" srcOrd="1" destOrd="0" presId="urn:microsoft.com/office/officeart/2005/8/layout/orgChart1"/>
    <dgm:cxn modelId="{330257B5-1DBF-4D2C-AE20-6B2CF0F8B43F}" type="presParOf" srcId="{CA6EF1E1-C821-4E68-858A-3C9C2881481E}" destId="{33EBFCF4-B6D1-4407-84C1-DA6918D4C183}" srcOrd="0" destOrd="0" presId="urn:microsoft.com/office/officeart/2005/8/layout/orgChart1"/>
    <dgm:cxn modelId="{6E35D653-DB1B-4DF1-97D9-2D53EE2E5C5A}" type="presParOf" srcId="{33EBFCF4-B6D1-4407-84C1-DA6918D4C183}" destId="{0A3D20A9-22B9-4875-B153-964F7347D98C}" srcOrd="0" destOrd="0" presId="urn:microsoft.com/office/officeart/2005/8/layout/orgChart1"/>
    <dgm:cxn modelId="{1D4E9DC2-7115-4558-977E-EAB4AD8E04D3}" type="presParOf" srcId="{33EBFCF4-B6D1-4407-84C1-DA6918D4C183}" destId="{CCC8A12E-A6C1-46B6-A2BA-A303BB229DB1}" srcOrd="1" destOrd="0" presId="urn:microsoft.com/office/officeart/2005/8/layout/orgChart1"/>
    <dgm:cxn modelId="{B93E928B-D90B-4176-9329-7889AF33380E}" type="presParOf" srcId="{CA6EF1E1-C821-4E68-858A-3C9C2881481E}" destId="{7076CE11-3510-46C3-8FBE-40A940BB085F}" srcOrd="1" destOrd="0" presId="urn:microsoft.com/office/officeart/2005/8/layout/orgChart1"/>
    <dgm:cxn modelId="{036BC3DC-3BBE-46AE-AD51-7F60BF3D7DD9}" type="presParOf" srcId="{CA6EF1E1-C821-4E68-858A-3C9C2881481E}" destId="{031FD816-34EF-47CD-9610-F1C43EB1BE4E}" srcOrd="2" destOrd="0" presId="urn:microsoft.com/office/officeart/2005/8/layout/orgChart1"/>
    <dgm:cxn modelId="{9FC36FBC-0654-4515-93DC-DEBEB24DBFC6}" type="presParOf" srcId="{C1D4855A-5BD7-4FD4-9F5C-0D5277168C60}" destId="{D93B216E-BAEF-4082-B629-AB64B32CD1C7}" srcOrd="2" destOrd="0" presId="urn:microsoft.com/office/officeart/2005/8/layout/orgChart1"/>
    <dgm:cxn modelId="{C9ECCDA1-BA3B-4167-9B3E-4DF0DE6A25A4}" type="presParOf" srcId="{C1D4855A-5BD7-4FD4-9F5C-0D5277168C60}" destId="{08886A52-EBE1-44EB-B263-179C778DF10A}" srcOrd="3" destOrd="0" presId="urn:microsoft.com/office/officeart/2005/8/layout/orgChart1"/>
    <dgm:cxn modelId="{D3565947-5A66-43F2-BADA-5C059A27D17C}" type="presParOf" srcId="{08886A52-EBE1-44EB-B263-179C778DF10A}" destId="{9FFB5E35-D301-4B49-83DB-BB3C74E9CF47}" srcOrd="0" destOrd="0" presId="urn:microsoft.com/office/officeart/2005/8/layout/orgChart1"/>
    <dgm:cxn modelId="{BF777863-A2A0-4619-A9D7-79E7AD243AA4}" type="presParOf" srcId="{9FFB5E35-D301-4B49-83DB-BB3C74E9CF47}" destId="{851F25C0-E28B-45FA-815D-24D32323B0B7}" srcOrd="0" destOrd="0" presId="urn:microsoft.com/office/officeart/2005/8/layout/orgChart1"/>
    <dgm:cxn modelId="{22C97E5F-9118-49C5-8AD1-D47B490567CE}" type="presParOf" srcId="{9FFB5E35-D301-4B49-83DB-BB3C74E9CF47}" destId="{80879D3B-F1EE-4B2C-A17F-8EF84CFCDC37}" srcOrd="1" destOrd="0" presId="urn:microsoft.com/office/officeart/2005/8/layout/orgChart1"/>
    <dgm:cxn modelId="{02FB8928-8F9B-4DA9-8B40-B32CE641435E}" type="presParOf" srcId="{08886A52-EBE1-44EB-B263-179C778DF10A}" destId="{73373E83-5036-4557-B4E5-396B04A5E719}" srcOrd="1" destOrd="0" presId="urn:microsoft.com/office/officeart/2005/8/layout/orgChart1"/>
    <dgm:cxn modelId="{95FC9BB6-493B-495F-BF45-AC7954AA1F24}" type="presParOf" srcId="{08886A52-EBE1-44EB-B263-179C778DF10A}" destId="{41132A95-0AB0-4F0B-86A7-F57186994DF0}" srcOrd="2" destOrd="0" presId="urn:microsoft.com/office/officeart/2005/8/layout/orgChart1"/>
    <dgm:cxn modelId="{7876C5A8-0BFD-4B1A-81B4-663D62E9BD01}" type="presParOf" srcId="{C1D4855A-5BD7-4FD4-9F5C-0D5277168C60}" destId="{B00AA640-F3A4-4AAE-AEA1-456D99771D69}" srcOrd="4" destOrd="0" presId="urn:microsoft.com/office/officeart/2005/8/layout/orgChart1"/>
    <dgm:cxn modelId="{9390F0A4-4DBF-4870-8137-CB3A77E04330}" type="presParOf" srcId="{C1D4855A-5BD7-4FD4-9F5C-0D5277168C60}" destId="{65EE27AE-90DD-4C25-BED0-E625C99D296D}" srcOrd="5" destOrd="0" presId="urn:microsoft.com/office/officeart/2005/8/layout/orgChart1"/>
    <dgm:cxn modelId="{1942F099-126D-4649-AC87-4D07B1CDD6F1}" type="presParOf" srcId="{65EE27AE-90DD-4C25-BED0-E625C99D296D}" destId="{A92E3578-1BA2-4669-A00C-9461CA101683}" srcOrd="0" destOrd="0" presId="urn:microsoft.com/office/officeart/2005/8/layout/orgChart1"/>
    <dgm:cxn modelId="{507E1139-61F1-4FCA-96CC-1E0D07D87F7C}" type="presParOf" srcId="{A92E3578-1BA2-4669-A00C-9461CA101683}" destId="{57047BD1-7BDD-4123-9A6B-848E92561A5B}" srcOrd="0" destOrd="0" presId="urn:microsoft.com/office/officeart/2005/8/layout/orgChart1"/>
    <dgm:cxn modelId="{A8070E44-0CEA-4CD2-8B74-46CEAC6C8F9C}" type="presParOf" srcId="{A92E3578-1BA2-4669-A00C-9461CA101683}" destId="{578E0E5C-F222-4501-966D-E3788055B17B}" srcOrd="1" destOrd="0" presId="urn:microsoft.com/office/officeart/2005/8/layout/orgChart1"/>
    <dgm:cxn modelId="{BE321B63-B7B3-443D-85B7-FBB62981AE60}" type="presParOf" srcId="{65EE27AE-90DD-4C25-BED0-E625C99D296D}" destId="{B1BE6791-D9AA-4DB4-986F-597A5094E533}" srcOrd="1" destOrd="0" presId="urn:microsoft.com/office/officeart/2005/8/layout/orgChart1"/>
    <dgm:cxn modelId="{BD8B44AF-6E3A-4395-AE49-6426719A2F64}" type="presParOf" srcId="{65EE27AE-90DD-4C25-BED0-E625C99D296D}" destId="{D2E82C1B-1982-4E21-98F0-B7B9CA21049E}" srcOrd="2" destOrd="0" presId="urn:microsoft.com/office/officeart/2005/8/layout/orgChart1"/>
    <dgm:cxn modelId="{0D863E18-08EA-4576-A783-D97E1B5611BC}" type="presParOf" srcId="{E05E47D4-5BFC-40D5-B8FC-EF9E09F7B9CB}" destId="{02981CFC-FE04-49A5-BC98-86FF2EE2B939}" srcOrd="2" destOrd="0" presId="urn:microsoft.com/office/officeart/2005/8/layout/orgChart1"/>
    <dgm:cxn modelId="{1F10FA40-9D40-476E-8CB9-6EE35618F131}" type="presParOf" srcId="{71C8EDDD-11C5-4849-8437-72512C0D0054}" destId="{DE897171-1FC2-4880-B405-7C9399DA3586}" srcOrd="2" destOrd="0" presId="urn:microsoft.com/office/officeart/2005/8/layout/orgChart1"/>
    <dgm:cxn modelId="{AAE7C999-0C7F-400F-BCA9-5BCABDA5AAA0}" type="presParOf" srcId="{DE897171-1FC2-4880-B405-7C9399DA3586}" destId="{5B5017C4-5216-45F9-80A0-3AD5ACD1F2F8}" srcOrd="0" destOrd="0" presId="urn:microsoft.com/office/officeart/2005/8/layout/orgChart1"/>
    <dgm:cxn modelId="{81373D78-42D9-4E05-8BAA-101B3C15F4A1}" type="presParOf" srcId="{DE897171-1FC2-4880-B405-7C9399DA3586}" destId="{B7FF9499-D099-4A0B-A66E-0D7BD6009C8A}" srcOrd="1" destOrd="0" presId="urn:microsoft.com/office/officeart/2005/8/layout/orgChart1"/>
    <dgm:cxn modelId="{740B1739-839D-4B44-82A9-C07BB0CC9F4A}" type="presParOf" srcId="{B7FF9499-D099-4A0B-A66E-0D7BD6009C8A}" destId="{A29CFA61-BBA7-4756-88B5-AC4DF1BEB7C6}" srcOrd="0" destOrd="0" presId="urn:microsoft.com/office/officeart/2005/8/layout/orgChart1"/>
    <dgm:cxn modelId="{CFE531B7-6875-42E7-B78C-DCF014C071C5}" type="presParOf" srcId="{A29CFA61-BBA7-4756-88B5-AC4DF1BEB7C6}" destId="{187BB25B-FDD8-4F1B-AEEE-B1233BE20ED3}" srcOrd="0" destOrd="0" presId="urn:microsoft.com/office/officeart/2005/8/layout/orgChart1"/>
    <dgm:cxn modelId="{B58022B8-C9EA-4967-81AA-2E61885D3E95}" type="presParOf" srcId="{A29CFA61-BBA7-4756-88B5-AC4DF1BEB7C6}" destId="{EF348123-EB75-4060-A3E2-87A67E60A431}" srcOrd="1" destOrd="0" presId="urn:microsoft.com/office/officeart/2005/8/layout/orgChart1"/>
    <dgm:cxn modelId="{834F9971-6240-4749-8B92-DA5FC02CD5EB}" type="presParOf" srcId="{B7FF9499-D099-4A0B-A66E-0D7BD6009C8A}" destId="{37877FDB-4612-444D-B32F-DA7EF3451314}" srcOrd="1" destOrd="0" presId="urn:microsoft.com/office/officeart/2005/8/layout/orgChart1"/>
    <dgm:cxn modelId="{B69886FD-FFB3-450F-93BF-E921700735CE}" type="presParOf" srcId="{B7FF9499-D099-4A0B-A66E-0D7BD6009C8A}" destId="{E4F8353E-EBC0-418C-9B7C-D5B6EA318A2E}" srcOrd="2" destOrd="0" presId="urn:microsoft.com/office/officeart/2005/8/layout/orgChart1"/>
    <dgm:cxn modelId="{62AD81AA-1576-4993-AADF-1DC44AA8CD4F}" type="presParOf" srcId="{DE897171-1FC2-4880-B405-7C9399DA3586}" destId="{53162763-C988-45F1-B6E1-BC7929F18BC3}" srcOrd="2" destOrd="0" presId="urn:microsoft.com/office/officeart/2005/8/layout/orgChart1"/>
    <dgm:cxn modelId="{07FB1842-48F3-4423-A941-0178ECB4CB7A}" type="presParOf" srcId="{DE897171-1FC2-4880-B405-7C9399DA3586}" destId="{05D68E25-D805-4F0E-8D57-EE25DEE55BD9}" srcOrd="3" destOrd="0" presId="urn:microsoft.com/office/officeart/2005/8/layout/orgChart1"/>
    <dgm:cxn modelId="{BDD42663-3A91-47F9-BFE5-BFD7BBA297BE}" type="presParOf" srcId="{05D68E25-D805-4F0E-8D57-EE25DEE55BD9}" destId="{CDD01F0A-8C5E-498C-B6AF-9D5F41B9FCDB}" srcOrd="0" destOrd="0" presId="urn:microsoft.com/office/officeart/2005/8/layout/orgChart1"/>
    <dgm:cxn modelId="{D548C6CA-1EF0-4DCA-8F96-D32B57150151}" type="presParOf" srcId="{CDD01F0A-8C5E-498C-B6AF-9D5F41B9FCDB}" destId="{7E5EAEA1-E34D-4940-9AF3-C82D2F88704C}" srcOrd="0" destOrd="0" presId="urn:microsoft.com/office/officeart/2005/8/layout/orgChart1"/>
    <dgm:cxn modelId="{D7E8AEB9-24EC-4E3F-9CBE-88E95A2AD9D6}" type="presParOf" srcId="{CDD01F0A-8C5E-498C-B6AF-9D5F41B9FCDB}" destId="{1B0EE8D1-8441-4713-92FC-4AC09F638F6A}" srcOrd="1" destOrd="0" presId="urn:microsoft.com/office/officeart/2005/8/layout/orgChart1"/>
    <dgm:cxn modelId="{5CC0FC09-3CF3-4480-A8C6-74CAAFB204E6}" type="presParOf" srcId="{05D68E25-D805-4F0E-8D57-EE25DEE55BD9}" destId="{7B82762E-520F-49CF-B8C7-90AA364608D4}" srcOrd="1" destOrd="0" presId="urn:microsoft.com/office/officeart/2005/8/layout/orgChart1"/>
    <dgm:cxn modelId="{0DB200C5-66E0-42C8-B80B-15F107964709}" type="presParOf" srcId="{05D68E25-D805-4F0E-8D57-EE25DEE55BD9}" destId="{5074D738-A372-41E9-93E4-D7C9029EE70E}" srcOrd="2" destOrd="0" presId="urn:microsoft.com/office/officeart/2005/8/layout/orgChart1"/>
    <dgm:cxn modelId="{D4E4D7BB-CADC-4987-B435-0DDB485781C8}" type="presParOf" srcId="{DE897171-1FC2-4880-B405-7C9399DA3586}" destId="{E7EDDA7B-E1B6-4255-8FB5-894BFEB02E2A}" srcOrd="4" destOrd="0" presId="urn:microsoft.com/office/officeart/2005/8/layout/orgChart1"/>
    <dgm:cxn modelId="{28B6AFE4-5389-4D5D-8D7F-2ABAD2D62582}" type="presParOf" srcId="{DE897171-1FC2-4880-B405-7C9399DA3586}" destId="{F6E89BE5-5459-4C1C-9BF0-AA10D3AB5B53}" srcOrd="5" destOrd="0" presId="urn:microsoft.com/office/officeart/2005/8/layout/orgChart1"/>
    <dgm:cxn modelId="{638FEE46-FFD0-4A6B-8E64-BFDCB5E99FC3}" type="presParOf" srcId="{F6E89BE5-5459-4C1C-9BF0-AA10D3AB5B53}" destId="{4C14BAFC-988C-4018-85C1-803008731ABD}" srcOrd="0" destOrd="0" presId="urn:microsoft.com/office/officeart/2005/8/layout/orgChart1"/>
    <dgm:cxn modelId="{4D501C12-CC40-481E-85A7-211365CDF25E}" type="presParOf" srcId="{4C14BAFC-988C-4018-85C1-803008731ABD}" destId="{5D31F351-31DA-4F01-B809-D35CA2267309}" srcOrd="0" destOrd="0" presId="urn:microsoft.com/office/officeart/2005/8/layout/orgChart1"/>
    <dgm:cxn modelId="{B6C9B7DA-56DF-47DE-A385-4C53F6CE2DB4}" type="presParOf" srcId="{4C14BAFC-988C-4018-85C1-803008731ABD}" destId="{92FFFB23-F561-46EA-B5C8-B576E057608D}" srcOrd="1" destOrd="0" presId="urn:microsoft.com/office/officeart/2005/8/layout/orgChart1"/>
    <dgm:cxn modelId="{ABA8BC15-57BB-4E6F-A41C-EFBB040911FC}" type="presParOf" srcId="{F6E89BE5-5459-4C1C-9BF0-AA10D3AB5B53}" destId="{79B9BED8-B53A-4D0F-AA74-4234E1CB45A0}" srcOrd="1" destOrd="0" presId="urn:microsoft.com/office/officeart/2005/8/layout/orgChart1"/>
    <dgm:cxn modelId="{A6128473-7DB7-4AB2-90C2-8670E6F84FEC}" type="presParOf" srcId="{F6E89BE5-5459-4C1C-9BF0-AA10D3AB5B53}" destId="{854BCA0C-B8C0-44F9-BDCC-4977C5ED3BAA}" srcOrd="2" destOrd="0" presId="urn:microsoft.com/office/officeart/2005/8/layout/orgChart1"/>
    <dgm:cxn modelId="{74B70E00-7A14-4361-99CB-733038214746}" type="presParOf" srcId="{DE897171-1FC2-4880-B405-7C9399DA3586}" destId="{9E18AA09-49E9-46C8-A95A-2116B073D58B}" srcOrd="6" destOrd="0" presId="urn:microsoft.com/office/officeart/2005/8/layout/orgChart1"/>
    <dgm:cxn modelId="{ADA1F969-E7D1-431D-B830-38E5441949BB}" type="presParOf" srcId="{DE897171-1FC2-4880-B405-7C9399DA3586}" destId="{B912AFEA-C633-4EA7-BDCD-B2BC8204E3B1}" srcOrd="7" destOrd="0" presId="urn:microsoft.com/office/officeart/2005/8/layout/orgChart1"/>
    <dgm:cxn modelId="{C2F30625-457B-4461-8278-DFE054AE218D}" type="presParOf" srcId="{B912AFEA-C633-4EA7-BDCD-B2BC8204E3B1}" destId="{E477F645-C3E6-4F32-802E-AF408EFB928C}" srcOrd="0" destOrd="0" presId="urn:microsoft.com/office/officeart/2005/8/layout/orgChart1"/>
    <dgm:cxn modelId="{F7457170-58CE-47CA-8CFE-F3ADD51A3235}" type="presParOf" srcId="{E477F645-C3E6-4F32-802E-AF408EFB928C}" destId="{C45BB1CE-7D2A-42DC-946F-8F8DD99C74C5}" srcOrd="0" destOrd="0" presId="urn:microsoft.com/office/officeart/2005/8/layout/orgChart1"/>
    <dgm:cxn modelId="{52CBBF8F-153F-48BA-BF1F-6E6A109FFA40}" type="presParOf" srcId="{E477F645-C3E6-4F32-802E-AF408EFB928C}" destId="{F510C173-3075-4705-91A6-A153183767FC}" srcOrd="1" destOrd="0" presId="urn:microsoft.com/office/officeart/2005/8/layout/orgChart1"/>
    <dgm:cxn modelId="{8BD0E438-F264-40D7-8E33-9046FA55DE34}" type="presParOf" srcId="{B912AFEA-C633-4EA7-BDCD-B2BC8204E3B1}" destId="{D8D8FF03-3B5C-415E-8B96-25C9B653108B}" srcOrd="1" destOrd="0" presId="urn:microsoft.com/office/officeart/2005/8/layout/orgChart1"/>
    <dgm:cxn modelId="{D975CB07-E66E-495B-9E57-C2A5765714B2}" type="presParOf" srcId="{B912AFEA-C633-4EA7-BDCD-B2BC8204E3B1}" destId="{884A4A04-FE8D-46F8-970F-FF97B989914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2B29A-56F5-40E5-A76F-0AEE31B61992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A7C8A20-57C6-4B63-A5A5-565FECC262F8}">
      <dgm:prSet phldrT="[Texto]" custT="1"/>
      <dgm:spPr>
        <a:xfrm>
          <a:off x="1699808" y="179"/>
          <a:ext cx="2470277" cy="508091"/>
        </a:xfr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Ministro</a:t>
          </a:r>
          <a:endParaRPr lang="pt-BR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BFEBC2E-6D79-4345-9A68-14153B710181}" type="parTrans" cxnId="{F1B144B3-2096-44AB-82FB-E197B90E9E8A}">
      <dgm:prSet/>
      <dgm:spPr/>
      <dgm:t>
        <a:bodyPr/>
        <a:lstStyle/>
        <a:p>
          <a:endParaRPr lang="pt-BR" sz="1400"/>
        </a:p>
      </dgm:t>
    </dgm:pt>
    <dgm:pt modelId="{EA992E72-0394-42DC-A776-82407F8008FB}" type="sibTrans" cxnId="{F1B144B3-2096-44AB-82FB-E197B90E9E8A}">
      <dgm:prSet/>
      <dgm:spPr/>
      <dgm:t>
        <a:bodyPr/>
        <a:lstStyle/>
        <a:p>
          <a:endParaRPr lang="pt-BR" sz="1400"/>
        </a:p>
      </dgm:t>
    </dgm:pt>
    <dgm:pt modelId="{3E467B1C-5AC4-4631-BC12-6FBEDF56FF95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xfrm>
          <a:off x="1812065" y="1669029"/>
          <a:ext cx="1016182" cy="508091"/>
        </a:xfrm>
        <a:solidFill>
          <a:srgbClr val="3971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6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SERES</a:t>
          </a:r>
          <a:endParaRPr lang="pt-BR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664273F-0DD3-4F1D-B13B-42BA0EEC5732}" type="parTrans" cxnId="{7478EE2D-4C9F-4F44-8B65-F61BD3DAC9F2}">
      <dgm:prSet/>
      <dgm:spPr>
        <a:xfrm>
          <a:off x="2320156" y="508270"/>
          <a:ext cx="614790" cy="1160759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 sz="1400"/>
        </a:p>
      </dgm:t>
    </dgm:pt>
    <dgm:pt modelId="{7750B0CB-CDA4-4B07-9040-A5D96981304C}" type="sibTrans" cxnId="{7478EE2D-4C9F-4F44-8B65-F61BD3DAC9F2}">
      <dgm:prSet/>
      <dgm:spPr/>
      <dgm:t>
        <a:bodyPr/>
        <a:lstStyle/>
        <a:p>
          <a:endParaRPr lang="pt-BR" sz="1400"/>
        </a:p>
      </dgm:t>
    </dgm:pt>
    <dgm:pt modelId="{ACBB92B4-BB2E-42E3-9050-5BBDFE276BAE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xfrm>
          <a:off x="3041646" y="1669029"/>
          <a:ext cx="1016182" cy="508091"/>
        </a:xfrm>
        <a:solidFill>
          <a:srgbClr val="6C3C3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6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INEP</a:t>
          </a:r>
          <a:endParaRPr lang="pt-BR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9554FBA-1263-4670-9C08-85777F1F4634}" type="parTrans" cxnId="{416CDD27-C3C6-446F-9F82-9F8166BDCDAF}">
      <dgm:prSet/>
      <dgm:spPr>
        <a:xfrm>
          <a:off x="2934947" y="508270"/>
          <a:ext cx="614790" cy="1160759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 sz="1400"/>
        </a:p>
      </dgm:t>
    </dgm:pt>
    <dgm:pt modelId="{FA602196-230D-4A4C-B80F-AB9B4F0D4661}" type="sibTrans" cxnId="{416CDD27-C3C6-446F-9F82-9F8166BDCDAF}">
      <dgm:prSet/>
      <dgm:spPr/>
      <dgm:t>
        <a:bodyPr/>
        <a:lstStyle/>
        <a:p>
          <a:endParaRPr lang="pt-BR" sz="1400"/>
        </a:p>
      </dgm:t>
    </dgm:pt>
    <dgm:pt modelId="{CD00D752-3B96-461E-A2E0-8E24DE645A4B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xfrm>
          <a:off x="3267604" y="3207331"/>
          <a:ext cx="1596798" cy="721123"/>
        </a:xfrm>
        <a:solidFill>
          <a:srgbClr val="75434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5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Diretoria de Avaliação da ES</a:t>
          </a:r>
        </a:p>
        <a:p>
          <a:r>
            <a:rPr lang="pt-BR" sz="16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(DAES)</a:t>
          </a:r>
          <a:endParaRPr lang="pt-BR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C1A1BE3-E5D6-4FC1-9290-DE30FABB4F8F}" type="parTrans" cxnId="{F8FDF6FF-C2D0-4328-8D53-F093FA323ECF}">
      <dgm:prSet/>
      <dgm:spPr>
        <a:xfrm>
          <a:off x="3143264" y="2177120"/>
          <a:ext cx="124340" cy="1390772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 sz="1400"/>
        </a:p>
      </dgm:t>
    </dgm:pt>
    <dgm:pt modelId="{51F8542F-BE7C-453F-B058-B34CC83D986A}" type="sibTrans" cxnId="{F8FDF6FF-C2D0-4328-8D53-F093FA323ECF}">
      <dgm:prSet/>
      <dgm:spPr/>
      <dgm:t>
        <a:bodyPr/>
        <a:lstStyle/>
        <a:p>
          <a:endParaRPr lang="pt-BR" sz="1400"/>
        </a:p>
      </dgm:t>
    </dgm:pt>
    <dgm:pt modelId="{C08BDBAB-BF5D-482A-A701-1CFE326781B7}" type="asst">
      <dgm:prSet phldrT="[Texto]" custT="1"/>
      <dgm:spPr>
        <a:xfrm>
          <a:off x="3575060" y="721668"/>
          <a:ext cx="1609246" cy="692080"/>
        </a:xfrm>
        <a:solidFill>
          <a:srgbClr val="AA472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Conselho Nacional de Educação </a:t>
          </a:r>
        </a:p>
        <a:p>
          <a:r>
            <a:rPr lang="pt-BR" sz="16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(CNE)</a:t>
          </a:r>
          <a:endParaRPr lang="pt-BR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4AB1808-E6DE-4C07-AC44-578BDE828A37}" type="parTrans" cxnId="{26E68B0E-6CE8-4933-BFAF-6CDD52E570EB}">
      <dgm:prSet/>
      <dgm:spPr>
        <a:xfrm>
          <a:off x="2934947" y="508270"/>
          <a:ext cx="640113" cy="559438"/>
        </a:xfrm>
        <a:noFill/>
        <a:ln w="25400" cap="flat" cmpd="sng" algn="ctr">
          <a:solidFill>
            <a:srgbClr val="4F81BD"/>
          </a:solidFill>
          <a:prstDash val="sysDash"/>
        </a:ln>
        <a:effectLst/>
      </dgm:spPr>
      <dgm:t>
        <a:bodyPr/>
        <a:lstStyle/>
        <a:p>
          <a:endParaRPr lang="pt-BR" sz="1400"/>
        </a:p>
      </dgm:t>
    </dgm:pt>
    <dgm:pt modelId="{EBBDD34C-7809-410B-8148-DABEC91C2249}" type="sibTrans" cxnId="{26E68B0E-6CE8-4933-BFAF-6CDD52E570EB}">
      <dgm:prSet/>
      <dgm:spPr/>
      <dgm:t>
        <a:bodyPr/>
        <a:lstStyle/>
        <a:p>
          <a:endParaRPr lang="pt-BR" sz="1400"/>
        </a:p>
      </dgm:t>
    </dgm:pt>
    <dgm:pt modelId="{C9917419-686C-4403-9A2D-DAB19B667312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xfrm>
          <a:off x="4260526" y="2316602"/>
          <a:ext cx="2831753" cy="738779"/>
        </a:xfrm>
        <a:solidFill>
          <a:srgbClr val="6C3C3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15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Comissão Técnica de Acompanhamento da Avaliação </a:t>
          </a:r>
        </a:p>
        <a:p>
          <a:r>
            <a:rPr lang="pt-BR" sz="16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(CTAA)</a:t>
          </a:r>
          <a:endParaRPr lang="pt-BR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5A35E94-1B32-410C-A170-F31569B5BB56}" type="parTrans" cxnId="{FA4EE710-1790-47A9-BAB2-D6A0282F25FC}">
      <dgm:prSet/>
      <dgm:spPr>
        <a:xfrm>
          <a:off x="3143264" y="2177120"/>
          <a:ext cx="1117261" cy="508870"/>
        </a:xfrm>
        <a:noFill/>
        <a:ln w="25400" cap="flat" cmpd="sng" algn="ctr">
          <a:solidFill>
            <a:srgbClr val="4F81BD"/>
          </a:solidFill>
          <a:prstDash val="sysDash"/>
        </a:ln>
        <a:effectLst/>
      </dgm:spPr>
      <dgm:t>
        <a:bodyPr/>
        <a:lstStyle/>
        <a:p>
          <a:endParaRPr lang="pt-BR" sz="1400"/>
        </a:p>
      </dgm:t>
    </dgm:pt>
    <dgm:pt modelId="{2C78E73F-E10B-4E0C-8D6C-C5D74907EC3A}" type="sibTrans" cxnId="{FA4EE710-1790-47A9-BAB2-D6A0282F25FC}">
      <dgm:prSet/>
      <dgm:spPr/>
      <dgm:t>
        <a:bodyPr/>
        <a:lstStyle/>
        <a:p>
          <a:endParaRPr lang="pt-BR" sz="1400"/>
        </a:p>
      </dgm:t>
    </dgm:pt>
    <dgm:pt modelId="{F166CB60-43E5-4EA0-AB3D-9F730C36EBAC}" type="pres">
      <dgm:prSet presAssocID="{8EA2B29A-56F5-40E5-A76F-0AEE31B619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9B5DDF6-047D-4A9C-B368-F64020D14932}" type="pres">
      <dgm:prSet presAssocID="{5A7C8A20-57C6-4B63-A5A5-565FECC262F8}" presName="hierRoot1" presStyleCnt="0">
        <dgm:presLayoutVars>
          <dgm:hierBranch val="init"/>
        </dgm:presLayoutVars>
      </dgm:prSet>
      <dgm:spPr/>
    </dgm:pt>
    <dgm:pt modelId="{3B171383-060E-410B-9D38-2A1DD4F122B2}" type="pres">
      <dgm:prSet presAssocID="{5A7C8A20-57C6-4B63-A5A5-565FECC262F8}" presName="rootComposite1" presStyleCnt="0"/>
      <dgm:spPr/>
    </dgm:pt>
    <dgm:pt modelId="{6A5B32A8-2278-4636-8454-F4C4A015C3C1}" type="pres">
      <dgm:prSet presAssocID="{5A7C8A20-57C6-4B63-A5A5-565FECC262F8}" presName="rootText1" presStyleLbl="node0" presStyleIdx="0" presStyleCnt="1" custScaleX="24309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8CF97B59-3DB2-4A42-B080-795730668D44}" type="pres">
      <dgm:prSet presAssocID="{5A7C8A20-57C6-4B63-A5A5-565FECC262F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C906E98D-932C-4B20-A424-C6C384AAC1BC}" type="pres">
      <dgm:prSet presAssocID="{5A7C8A20-57C6-4B63-A5A5-565FECC262F8}" presName="hierChild2" presStyleCnt="0"/>
      <dgm:spPr/>
    </dgm:pt>
    <dgm:pt modelId="{3F7368F3-4B1A-4397-9EE6-9FF3B248A18B}" type="pres">
      <dgm:prSet presAssocID="{9664273F-0DD3-4F1D-B13B-42BA0EEC5732}" presName="Name37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614790" y="0"/>
              </a:moveTo>
              <a:lnTo>
                <a:pt x="614790" y="1054060"/>
              </a:lnTo>
              <a:lnTo>
                <a:pt x="0" y="1054060"/>
              </a:lnTo>
              <a:lnTo>
                <a:pt x="0" y="1160759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F239B2D3-505C-47A4-B6FE-A1A0E8A87FE4}" type="pres">
      <dgm:prSet presAssocID="{3E467B1C-5AC4-4631-BC12-6FBEDF56FF95}" presName="hierRoot2" presStyleCnt="0">
        <dgm:presLayoutVars>
          <dgm:hierBranch val="init"/>
        </dgm:presLayoutVars>
      </dgm:prSet>
      <dgm:spPr/>
    </dgm:pt>
    <dgm:pt modelId="{457F6715-90A1-41C9-933E-6A1EC0A27DDA}" type="pres">
      <dgm:prSet presAssocID="{3E467B1C-5AC4-4631-BC12-6FBEDF56FF95}" presName="rootComposite" presStyleCnt="0"/>
      <dgm:spPr/>
    </dgm:pt>
    <dgm:pt modelId="{81B0AAC4-FFF1-45FD-8CDE-9300EF8D5C00}" type="pres">
      <dgm:prSet presAssocID="{3E467B1C-5AC4-4631-BC12-6FBEDF56FF95}" presName="rootText" presStyleLbl="node2" presStyleIdx="0" presStyleCnt="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9EDDAA26-EF6E-4419-8FF2-FD9993C103D6}" type="pres">
      <dgm:prSet presAssocID="{3E467B1C-5AC4-4631-BC12-6FBEDF56FF95}" presName="rootConnector" presStyleLbl="node2" presStyleIdx="0" presStyleCnt="2"/>
      <dgm:spPr/>
      <dgm:t>
        <a:bodyPr/>
        <a:lstStyle/>
        <a:p>
          <a:endParaRPr lang="pt-BR"/>
        </a:p>
      </dgm:t>
    </dgm:pt>
    <dgm:pt modelId="{6DCDD642-DCF9-48C6-88B9-801420F577D7}" type="pres">
      <dgm:prSet presAssocID="{3E467B1C-5AC4-4631-BC12-6FBEDF56FF95}" presName="hierChild4" presStyleCnt="0"/>
      <dgm:spPr/>
    </dgm:pt>
    <dgm:pt modelId="{B6AC1457-9CDA-4574-A307-232430E218D6}" type="pres">
      <dgm:prSet presAssocID="{3E467B1C-5AC4-4631-BC12-6FBEDF56FF95}" presName="hierChild5" presStyleCnt="0"/>
      <dgm:spPr/>
    </dgm:pt>
    <dgm:pt modelId="{8F294A6A-9B17-4696-9D3E-889175438116}" type="pres">
      <dgm:prSet presAssocID="{A9554FBA-1263-4670-9C08-85777F1F4634}" presName="Name37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4060"/>
              </a:lnTo>
              <a:lnTo>
                <a:pt x="614790" y="1054060"/>
              </a:lnTo>
              <a:lnTo>
                <a:pt x="614790" y="1160759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4BF06BA8-85D7-4D19-BB97-C34A5B5CB815}" type="pres">
      <dgm:prSet presAssocID="{ACBB92B4-BB2E-42E3-9050-5BBDFE276BAE}" presName="hierRoot2" presStyleCnt="0">
        <dgm:presLayoutVars>
          <dgm:hierBranch val="init"/>
        </dgm:presLayoutVars>
      </dgm:prSet>
      <dgm:spPr/>
    </dgm:pt>
    <dgm:pt modelId="{7EDBA87E-0816-4F79-A3DE-462D2A1E17AE}" type="pres">
      <dgm:prSet presAssocID="{ACBB92B4-BB2E-42E3-9050-5BBDFE276BAE}" presName="rootComposite" presStyleCnt="0"/>
      <dgm:spPr/>
    </dgm:pt>
    <dgm:pt modelId="{BC99492C-ED6D-41E2-BDA5-DC7E31ACF090}" type="pres">
      <dgm:prSet presAssocID="{ACBB92B4-BB2E-42E3-9050-5BBDFE276BAE}" presName="rootText" presStyleLbl="node2" presStyleIdx="1" presStyleCnt="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BF5E8F7F-5BCE-4836-90BE-DAD79D63D804}" type="pres">
      <dgm:prSet presAssocID="{ACBB92B4-BB2E-42E3-9050-5BBDFE276BAE}" presName="rootConnector" presStyleLbl="node2" presStyleIdx="1" presStyleCnt="2"/>
      <dgm:spPr/>
      <dgm:t>
        <a:bodyPr/>
        <a:lstStyle/>
        <a:p>
          <a:endParaRPr lang="pt-BR"/>
        </a:p>
      </dgm:t>
    </dgm:pt>
    <dgm:pt modelId="{469AB6A1-0A5B-4474-BE31-7939A51AEFDE}" type="pres">
      <dgm:prSet presAssocID="{ACBB92B4-BB2E-42E3-9050-5BBDFE276BAE}" presName="hierChild4" presStyleCnt="0"/>
      <dgm:spPr/>
    </dgm:pt>
    <dgm:pt modelId="{121D7188-FB09-43F5-A013-11578EC296D7}" type="pres">
      <dgm:prSet presAssocID="{BC1A1BE3-E5D6-4FC1-9290-DE30FABB4F8F}" presName="Name37" presStyleLbl="parChTrans1D3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772"/>
              </a:lnTo>
              <a:lnTo>
                <a:pt x="124340" y="1390772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4B96F5D7-72D3-48B3-9678-D278C7D8BA38}" type="pres">
      <dgm:prSet presAssocID="{CD00D752-3B96-461E-A2E0-8E24DE645A4B}" presName="hierRoot2" presStyleCnt="0">
        <dgm:presLayoutVars>
          <dgm:hierBranch val="init"/>
        </dgm:presLayoutVars>
      </dgm:prSet>
      <dgm:spPr/>
    </dgm:pt>
    <dgm:pt modelId="{4E7373EB-5815-4F95-AB12-80F7BEF64229}" type="pres">
      <dgm:prSet presAssocID="{CD00D752-3B96-461E-A2E0-8E24DE645A4B}" presName="rootComposite" presStyleCnt="0"/>
      <dgm:spPr/>
    </dgm:pt>
    <dgm:pt modelId="{FC7CAB1B-096B-4BAE-B25B-6B6127F67A47}" type="pres">
      <dgm:prSet presAssocID="{CD00D752-3B96-461E-A2E0-8E24DE645A4B}" presName="rootText" presStyleLbl="node3" presStyleIdx="0" presStyleCnt="2" custScaleX="157137" custScaleY="141928" custLinFactY="60761" custLinFactNeighborX="-2764" custLinFactNeighborY="1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E72DC5F4-8626-4EE0-9AA2-B11C34151C42}" type="pres">
      <dgm:prSet presAssocID="{CD00D752-3B96-461E-A2E0-8E24DE645A4B}" presName="rootConnector" presStyleLbl="node3" presStyleIdx="0" presStyleCnt="2"/>
      <dgm:spPr/>
      <dgm:t>
        <a:bodyPr/>
        <a:lstStyle/>
        <a:p>
          <a:endParaRPr lang="pt-BR"/>
        </a:p>
      </dgm:t>
    </dgm:pt>
    <dgm:pt modelId="{588F882A-ABB9-460C-B67D-A6D0BF65FC3E}" type="pres">
      <dgm:prSet presAssocID="{CD00D752-3B96-461E-A2E0-8E24DE645A4B}" presName="hierChild4" presStyleCnt="0"/>
      <dgm:spPr/>
    </dgm:pt>
    <dgm:pt modelId="{BFB92F77-82DD-4CAB-B9A7-319DB3A3C8DF}" type="pres">
      <dgm:prSet presAssocID="{CD00D752-3B96-461E-A2E0-8E24DE645A4B}" presName="hierChild5" presStyleCnt="0"/>
      <dgm:spPr/>
    </dgm:pt>
    <dgm:pt modelId="{F290558D-3180-4000-AD1A-8F43DCA4F387}" type="pres">
      <dgm:prSet presAssocID="{25A35E94-1B32-410C-A170-F31569B5BB56}" presName="Name37" presStyleLbl="parChTrans1D3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870"/>
              </a:lnTo>
              <a:lnTo>
                <a:pt x="1117261" y="508870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F7DA5F6F-7D5F-488C-A2DB-12D256B5E371}" type="pres">
      <dgm:prSet presAssocID="{C9917419-686C-4403-9A2D-DAB19B667312}" presName="hierRoot2" presStyleCnt="0">
        <dgm:presLayoutVars>
          <dgm:hierBranch val="init"/>
        </dgm:presLayoutVars>
      </dgm:prSet>
      <dgm:spPr/>
    </dgm:pt>
    <dgm:pt modelId="{F6D5840E-EE7B-4FB8-AE42-BE56166BD5D8}" type="pres">
      <dgm:prSet presAssocID="{C9917419-686C-4403-9A2D-DAB19B667312}" presName="rootComposite" presStyleCnt="0"/>
      <dgm:spPr/>
    </dgm:pt>
    <dgm:pt modelId="{F233B286-5D06-49C4-B87D-A7BAF3F4DD6C}" type="pres">
      <dgm:prSet presAssocID="{C9917419-686C-4403-9A2D-DAB19B667312}" presName="rootText" presStyleLbl="node3" presStyleIdx="1" presStyleCnt="2" custScaleX="278666" custScaleY="145403" custLinFactY="-98476" custLinFactNeighborX="98540" custLinFactNeighborY="-1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F0AEE19E-616A-4367-AC99-3F0D795BCA35}" type="pres">
      <dgm:prSet presAssocID="{C9917419-686C-4403-9A2D-DAB19B667312}" presName="rootConnector" presStyleLbl="node3" presStyleIdx="1" presStyleCnt="2"/>
      <dgm:spPr/>
      <dgm:t>
        <a:bodyPr/>
        <a:lstStyle/>
        <a:p>
          <a:endParaRPr lang="pt-BR"/>
        </a:p>
      </dgm:t>
    </dgm:pt>
    <dgm:pt modelId="{DE8F0EE2-44B3-4219-9014-71E25DD95B3A}" type="pres">
      <dgm:prSet presAssocID="{C9917419-686C-4403-9A2D-DAB19B667312}" presName="hierChild4" presStyleCnt="0"/>
      <dgm:spPr/>
    </dgm:pt>
    <dgm:pt modelId="{17654653-D027-4A3C-833D-AB5680712BF6}" type="pres">
      <dgm:prSet presAssocID="{C9917419-686C-4403-9A2D-DAB19B667312}" presName="hierChild5" presStyleCnt="0"/>
      <dgm:spPr/>
    </dgm:pt>
    <dgm:pt modelId="{C369A671-0DAD-4F0A-9D97-D345F5D4E0DA}" type="pres">
      <dgm:prSet presAssocID="{ACBB92B4-BB2E-42E3-9050-5BBDFE276BAE}" presName="hierChild5" presStyleCnt="0"/>
      <dgm:spPr/>
    </dgm:pt>
    <dgm:pt modelId="{7BB88BD7-4308-4ACD-83EA-E30A8945E15D}" type="pres">
      <dgm:prSet presAssocID="{5A7C8A20-57C6-4B63-A5A5-565FECC262F8}" presName="hierChild3" presStyleCnt="0"/>
      <dgm:spPr/>
    </dgm:pt>
    <dgm:pt modelId="{38FF3984-9947-472F-A1CD-B5110DF68CD0}" type="pres">
      <dgm:prSet presAssocID="{14AB1808-E6DE-4C07-AC44-578BDE828A37}" presName="Name111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438"/>
              </a:lnTo>
              <a:lnTo>
                <a:pt x="640113" y="559438"/>
              </a:lnTo>
            </a:path>
          </a:pathLst>
        </a:custGeom>
      </dgm:spPr>
      <dgm:t>
        <a:bodyPr/>
        <a:lstStyle/>
        <a:p>
          <a:endParaRPr lang="pt-BR"/>
        </a:p>
      </dgm:t>
    </dgm:pt>
    <dgm:pt modelId="{FBC0A306-C7BB-420E-8CF2-6B47D39FB714}" type="pres">
      <dgm:prSet presAssocID="{C08BDBAB-BF5D-482A-A701-1CFE326781B7}" presName="hierRoot3" presStyleCnt="0">
        <dgm:presLayoutVars>
          <dgm:hierBranch val="init"/>
        </dgm:presLayoutVars>
      </dgm:prSet>
      <dgm:spPr/>
    </dgm:pt>
    <dgm:pt modelId="{8929B54A-29C1-4624-B199-1555FF04B1D6}" type="pres">
      <dgm:prSet presAssocID="{C08BDBAB-BF5D-482A-A701-1CFE326781B7}" presName="rootComposite3" presStyleCnt="0"/>
      <dgm:spPr/>
    </dgm:pt>
    <dgm:pt modelId="{B2DACEBA-9F2A-4A2E-8996-FA10EBDFD3A2}" type="pres">
      <dgm:prSet presAssocID="{C08BDBAB-BF5D-482A-A701-1CFE326781B7}" presName="rootText3" presStyleLbl="asst1" presStyleIdx="0" presStyleCnt="1" custScaleX="158362" custScaleY="136212" custLinFactX="100000" custLinFactNeighborX="134917" custLinFactNeighborY="-2096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ECF0EF5D-FA25-4A60-AF16-BDFC5370EB65}" type="pres">
      <dgm:prSet presAssocID="{C08BDBAB-BF5D-482A-A701-1CFE326781B7}" presName="rootConnector3" presStyleLbl="asst1" presStyleIdx="0" presStyleCnt="1"/>
      <dgm:spPr/>
      <dgm:t>
        <a:bodyPr/>
        <a:lstStyle/>
        <a:p>
          <a:endParaRPr lang="pt-BR"/>
        </a:p>
      </dgm:t>
    </dgm:pt>
    <dgm:pt modelId="{464DA3CD-5ABD-4EAC-A340-440BEDDEA4A6}" type="pres">
      <dgm:prSet presAssocID="{C08BDBAB-BF5D-482A-A701-1CFE326781B7}" presName="hierChild6" presStyleCnt="0"/>
      <dgm:spPr/>
    </dgm:pt>
    <dgm:pt modelId="{8A209892-2F2F-4270-A647-2009B6F9F47F}" type="pres">
      <dgm:prSet presAssocID="{C08BDBAB-BF5D-482A-A701-1CFE326781B7}" presName="hierChild7" presStyleCnt="0"/>
      <dgm:spPr/>
    </dgm:pt>
  </dgm:ptLst>
  <dgm:cxnLst>
    <dgm:cxn modelId="{81BADC81-24EC-48A1-88CD-E32FD69E78CD}" type="presOf" srcId="{CD00D752-3B96-461E-A2E0-8E24DE645A4B}" destId="{FC7CAB1B-096B-4BAE-B25B-6B6127F67A47}" srcOrd="0" destOrd="0" presId="urn:microsoft.com/office/officeart/2005/8/layout/orgChart1"/>
    <dgm:cxn modelId="{6F72FE1C-310B-48DB-AA9D-2A8758B8EDA1}" type="presOf" srcId="{ACBB92B4-BB2E-42E3-9050-5BBDFE276BAE}" destId="{BC99492C-ED6D-41E2-BDA5-DC7E31ACF090}" srcOrd="0" destOrd="0" presId="urn:microsoft.com/office/officeart/2005/8/layout/orgChart1"/>
    <dgm:cxn modelId="{B0C8E7C2-E6E8-4624-A9E8-49C29A42FD28}" type="presOf" srcId="{C9917419-686C-4403-9A2D-DAB19B667312}" destId="{F0AEE19E-616A-4367-AC99-3F0D795BCA35}" srcOrd="1" destOrd="0" presId="urn:microsoft.com/office/officeart/2005/8/layout/orgChart1"/>
    <dgm:cxn modelId="{141020A3-E414-4060-9B81-69D9FB6424E2}" type="presOf" srcId="{5A7C8A20-57C6-4B63-A5A5-565FECC262F8}" destId="{8CF97B59-3DB2-4A42-B080-795730668D44}" srcOrd="1" destOrd="0" presId="urn:microsoft.com/office/officeart/2005/8/layout/orgChart1"/>
    <dgm:cxn modelId="{26E68B0E-6CE8-4933-BFAF-6CDD52E570EB}" srcId="{5A7C8A20-57C6-4B63-A5A5-565FECC262F8}" destId="{C08BDBAB-BF5D-482A-A701-1CFE326781B7}" srcOrd="0" destOrd="0" parTransId="{14AB1808-E6DE-4C07-AC44-578BDE828A37}" sibTransId="{EBBDD34C-7809-410B-8148-DABEC91C2249}"/>
    <dgm:cxn modelId="{22F31DB2-D138-43FC-8A1D-9F29900C5A37}" type="presOf" srcId="{3E467B1C-5AC4-4631-BC12-6FBEDF56FF95}" destId="{9EDDAA26-EF6E-4419-8FF2-FD9993C103D6}" srcOrd="1" destOrd="0" presId="urn:microsoft.com/office/officeart/2005/8/layout/orgChart1"/>
    <dgm:cxn modelId="{818AAD16-A3D9-4A0F-88C9-DB573E45F055}" type="presOf" srcId="{ACBB92B4-BB2E-42E3-9050-5BBDFE276BAE}" destId="{BF5E8F7F-5BCE-4836-90BE-DAD79D63D804}" srcOrd="1" destOrd="0" presId="urn:microsoft.com/office/officeart/2005/8/layout/orgChart1"/>
    <dgm:cxn modelId="{69EB287C-A5BA-46CC-ADAF-65BEC7FAC484}" type="presOf" srcId="{14AB1808-E6DE-4C07-AC44-578BDE828A37}" destId="{38FF3984-9947-472F-A1CD-B5110DF68CD0}" srcOrd="0" destOrd="0" presId="urn:microsoft.com/office/officeart/2005/8/layout/orgChart1"/>
    <dgm:cxn modelId="{A14295A6-7CA3-4C3B-B7B4-F04F8F8090CC}" type="presOf" srcId="{25A35E94-1B32-410C-A170-F31569B5BB56}" destId="{F290558D-3180-4000-AD1A-8F43DCA4F387}" srcOrd="0" destOrd="0" presId="urn:microsoft.com/office/officeart/2005/8/layout/orgChart1"/>
    <dgm:cxn modelId="{416CDD27-C3C6-446F-9F82-9F8166BDCDAF}" srcId="{5A7C8A20-57C6-4B63-A5A5-565FECC262F8}" destId="{ACBB92B4-BB2E-42E3-9050-5BBDFE276BAE}" srcOrd="2" destOrd="0" parTransId="{A9554FBA-1263-4670-9C08-85777F1F4634}" sibTransId="{FA602196-230D-4A4C-B80F-AB9B4F0D4661}"/>
    <dgm:cxn modelId="{05B85322-2733-447C-A5AF-657A63D35367}" type="presOf" srcId="{3E467B1C-5AC4-4631-BC12-6FBEDF56FF95}" destId="{81B0AAC4-FFF1-45FD-8CDE-9300EF8D5C00}" srcOrd="0" destOrd="0" presId="urn:microsoft.com/office/officeart/2005/8/layout/orgChart1"/>
    <dgm:cxn modelId="{F1B144B3-2096-44AB-82FB-E197B90E9E8A}" srcId="{8EA2B29A-56F5-40E5-A76F-0AEE31B61992}" destId="{5A7C8A20-57C6-4B63-A5A5-565FECC262F8}" srcOrd="0" destOrd="0" parTransId="{3BFEBC2E-6D79-4345-9A68-14153B710181}" sibTransId="{EA992E72-0394-42DC-A776-82407F8008FB}"/>
    <dgm:cxn modelId="{FA4EE710-1790-47A9-BAB2-D6A0282F25FC}" srcId="{ACBB92B4-BB2E-42E3-9050-5BBDFE276BAE}" destId="{C9917419-686C-4403-9A2D-DAB19B667312}" srcOrd="1" destOrd="0" parTransId="{25A35E94-1B32-410C-A170-F31569B5BB56}" sibTransId="{2C78E73F-E10B-4E0C-8D6C-C5D74907EC3A}"/>
    <dgm:cxn modelId="{830B1576-FEB5-48F9-A6AE-EDD459360F3D}" type="presOf" srcId="{C08BDBAB-BF5D-482A-A701-1CFE326781B7}" destId="{ECF0EF5D-FA25-4A60-AF16-BDFC5370EB65}" srcOrd="1" destOrd="0" presId="urn:microsoft.com/office/officeart/2005/8/layout/orgChart1"/>
    <dgm:cxn modelId="{C4B61A27-91A0-4F1E-B88A-D919C6321DEF}" type="presOf" srcId="{8EA2B29A-56F5-40E5-A76F-0AEE31B61992}" destId="{F166CB60-43E5-4EA0-AB3D-9F730C36EBAC}" srcOrd="0" destOrd="0" presId="urn:microsoft.com/office/officeart/2005/8/layout/orgChart1"/>
    <dgm:cxn modelId="{4DB1021A-6480-40DA-9E24-D2D8DBCAC544}" type="presOf" srcId="{9664273F-0DD3-4F1D-B13B-42BA0EEC5732}" destId="{3F7368F3-4B1A-4397-9EE6-9FF3B248A18B}" srcOrd="0" destOrd="0" presId="urn:microsoft.com/office/officeart/2005/8/layout/orgChart1"/>
    <dgm:cxn modelId="{894AE7BB-FEDC-475B-939B-64F929E68064}" type="presOf" srcId="{5A7C8A20-57C6-4B63-A5A5-565FECC262F8}" destId="{6A5B32A8-2278-4636-8454-F4C4A015C3C1}" srcOrd="0" destOrd="0" presId="urn:microsoft.com/office/officeart/2005/8/layout/orgChart1"/>
    <dgm:cxn modelId="{B69821DF-C245-4491-A807-7B869A89CFDF}" type="presOf" srcId="{CD00D752-3B96-461E-A2E0-8E24DE645A4B}" destId="{E72DC5F4-8626-4EE0-9AA2-B11C34151C42}" srcOrd="1" destOrd="0" presId="urn:microsoft.com/office/officeart/2005/8/layout/orgChart1"/>
    <dgm:cxn modelId="{87079C42-73F0-4040-B429-8956D2143F4C}" type="presOf" srcId="{C9917419-686C-4403-9A2D-DAB19B667312}" destId="{F233B286-5D06-49C4-B87D-A7BAF3F4DD6C}" srcOrd="0" destOrd="0" presId="urn:microsoft.com/office/officeart/2005/8/layout/orgChart1"/>
    <dgm:cxn modelId="{7478EE2D-4C9F-4F44-8B65-F61BD3DAC9F2}" srcId="{5A7C8A20-57C6-4B63-A5A5-565FECC262F8}" destId="{3E467B1C-5AC4-4631-BC12-6FBEDF56FF95}" srcOrd="1" destOrd="0" parTransId="{9664273F-0DD3-4F1D-B13B-42BA0EEC5732}" sibTransId="{7750B0CB-CDA4-4B07-9040-A5D96981304C}"/>
    <dgm:cxn modelId="{8767B732-507C-4C15-87CB-11104A492931}" type="presOf" srcId="{A9554FBA-1263-4670-9C08-85777F1F4634}" destId="{8F294A6A-9B17-4696-9D3E-889175438116}" srcOrd="0" destOrd="0" presId="urn:microsoft.com/office/officeart/2005/8/layout/orgChart1"/>
    <dgm:cxn modelId="{0A5EC410-9A8E-4BBB-A0C4-6571D45BE4A1}" type="presOf" srcId="{C08BDBAB-BF5D-482A-A701-1CFE326781B7}" destId="{B2DACEBA-9F2A-4A2E-8996-FA10EBDFD3A2}" srcOrd="0" destOrd="0" presId="urn:microsoft.com/office/officeart/2005/8/layout/orgChart1"/>
    <dgm:cxn modelId="{F8FDF6FF-C2D0-4328-8D53-F093FA323ECF}" srcId="{ACBB92B4-BB2E-42E3-9050-5BBDFE276BAE}" destId="{CD00D752-3B96-461E-A2E0-8E24DE645A4B}" srcOrd="0" destOrd="0" parTransId="{BC1A1BE3-E5D6-4FC1-9290-DE30FABB4F8F}" sibTransId="{51F8542F-BE7C-453F-B058-B34CC83D986A}"/>
    <dgm:cxn modelId="{AD389A0E-74F2-4094-8E94-423D3C69E116}" type="presOf" srcId="{BC1A1BE3-E5D6-4FC1-9290-DE30FABB4F8F}" destId="{121D7188-FB09-43F5-A013-11578EC296D7}" srcOrd="0" destOrd="0" presId="urn:microsoft.com/office/officeart/2005/8/layout/orgChart1"/>
    <dgm:cxn modelId="{EACAB266-AC6B-4526-AFEC-80817A528580}" type="presParOf" srcId="{F166CB60-43E5-4EA0-AB3D-9F730C36EBAC}" destId="{29B5DDF6-047D-4A9C-B368-F64020D14932}" srcOrd="0" destOrd="0" presId="urn:microsoft.com/office/officeart/2005/8/layout/orgChart1"/>
    <dgm:cxn modelId="{87B832B2-57AC-4CE6-A5F5-045F4C26E26D}" type="presParOf" srcId="{29B5DDF6-047D-4A9C-B368-F64020D14932}" destId="{3B171383-060E-410B-9D38-2A1DD4F122B2}" srcOrd="0" destOrd="0" presId="urn:microsoft.com/office/officeart/2005/8/layout/orgChart1"/>
    <dgm:cxn modelId="{55F59F04-DFC9-4604-A930-D6045B959E72}" type="presParOf" srcId="{3B171383-060E-410B-9D38-2A1DD4F122B2}" destId="{6A5B32A8-2278-4636-8454-F4C4A015C3C1}" srcOrd="0" destOrd="0" presId="urn:microsoft.com/office/officeart/2005/8/layout/orgChart1"/>
    <dgm:cxn modelId="{D44E4D18-4198-4D32-B9AC-3C73E0595D14}" type="presParOf" srcId="{3B171383-060E-410B-9D38-2A1DD4F122B2}" destId="{8CF97B59-3DB2-4A42-B080-795730668D44}" srcOrd="1" destOrd="0" presId="urn:microsoft.com/office/officeart/2005/8/layout/orgChart1"/>
    <dgm:cxn modelId="{7FB936D7-5888-49CB-9DCF-AC0FBBCE7F7B}" type="presParOf" srcId="{29B5DDF6-047D-4A9C-B368-F64020D14932}" destId="{C906E98D-932C-4B20-A424-C6C384AAC1BC}" srcOrd="1" destOrd="0" presId="urn:microsoft.com/office/officeart/2005/8/layout/orgChart1"/>
    <dgm:cxn modelId="{56D5215A-6A80-4F69-A198-5045C5C62EE2}" type="presParOf" srcId="{C906E98D-932C-4B20-A424-C6C384AAC1BC}" destId="{3F7368F3-4B1A-4397-9EE6-9FF3B248A18B}" srcOrd="0" destOrd="0" presId="urn:microsoft.com/office/officeart/2005/8/layout/orgChart1"/>
    <dgm:cxn modelId="{4C62483C-465F-479B-88AA-10AE94152CFB}" type="presParOf" srcId="{C906E98D-932C-4B20-A424-C6C384AAC1BC}" destId="{F239B2D3-505C-47A4-B6FE-A1A0E8A87FE4}" srcOrd="1" destOrd="0" presId="urn:microsoft.com/office/officeart/2005/8/layout/orgChart1"/>
    <dgm:cxn modelId="{9ABCC34F-7B28-4880-B109-4C62EC1E09CC}" type="presParOf" srcId="{F239B2D3-505C-47A4-B6FE-A1A0E8A87FE4}" destId="{457F6715-90A1-41C9-933E-6A1EC0A27DDA}" srcOrd="0" destOrd="0" presId="urn:microsoft.com/office/officeart/2005/8/layout/orgChart1"/>
    <dgm:cxn modelId="{8A8DADD2-EFAD-4022-AA0E-7FC0AB882F54}" type="presParOf" srcId="{457F6715-90A1-41C9-933E-6A1EC0A27DDA}" destId="{81B0AAC4-FFF1-45FD-8CDE-9300EF8D5C00}" srcOrd="0" destOrd="0" presId="urn:microsoft.com/office/officeart/2005/8/layout/orgChart1"/>
    <dgm:cxn modelId="{391F83BD-0229-411A-8A16-E8B3C667C83B}" type="presParOf" srcId="{457F6715-90A1-41C9-933E-6A1EC0A27DDA}" destId="{9EDDAA26-EF6E-4419-8FF2-FD9993C103D6}" srcOrd="1" destOrd="0" presId="urn:microsoft.com/office/officeart/2005/8/layout/orgChart1"/>
    <dgm:cxn modelId="{45715BA3-7A86-498D-85F0-8C966EAF07D3}" type="presParOf" srcId="{F239B2D3-505C-47A4-B6FE-A1A0E8A87FE4}" destId="{6DCDD642-DCF9-48C6-88B9-801420F577D7}" srcOrd="1" destOrd="0" presId="urn:microsoft.com/office/officeart/2005/8/layout/orgChart1"/>
    <dgm:cxn modelId="{9442B4C5-F4BA-4D6D-BB50-C3F043636085}" type="presParOf" srcId="{F239B2D3-505C-47A4-B6FE-A1A0E8A87FE4}" destId="{B6AC1457-9CDA-4574-A307-232430E218D6}" srcOrd="2" destOrd="0" presId="urn:microsoft.com/office/officeart/2005/8/layout/orgChart1"/>
    <dgm:cxn modelId="{ED42186D-ECB8-45E3-AEFE-A8DFBC818554}" type="presParOf" srcId="{C906E98D-932C-4B20-A424-C6C384AAC1BC}" destId="{8F294A6A-9B17-4696-9D3E-889175438116}" srcOrd="2" destOrd="0" presId="urn:microsoft.com/office/officeart/2005/8/layout/orgChart1"/>
    <dgm:cxn modelId="{19242055-624C-4663-9571-38BFB0AAF9E2}" type="presParOf" srcId="{C906E98D-932C-4B20-A424-C6C384AAC1BC}" destId="{4BF06BA8-85D7-4D19-BB97-C34A5B5CB815}" srcOrd="3" destOrd="0" presId="urn:microsoft.com/office/officeart/2005/8/layout/orgChart1"/>
    <dgm:cxn modelId="{FAD8E2F8-C843-42AD-8555-B5AF9D83BCDE}" type="presParOf" srcId="{4BF06BA8-85D7-4D19-BB97-C34A5B5CB815}" destId="{7EDBA87E-0816-4F79-A3DE-462D2A1E17AE}" srcOrd="0" destOrd="0" presId="urn:microsoft.com/office/officeart/2005/8/layout/orgChart1"/>
    <dgm:cxn modelId="{CB135408-028B-4904-8199-DECB6CD3F0BA}" type="presParOf" srcId="{7EDBA87E-0816-4F79-A3DE-462D2A1E17AE}" destId="{BC99492C-ED6D-41E2-BDA5-DC7E31ACF090}" srcOrd="0" destOrd="0" presId="urn:microsoft.com/office/officeart/2005/8/layout/orgChart1"/>
    <dgm:cxn modelId="{C9F50C0D-E6C0-4373-B8CF-B75AAC3CD04C}" type="presParOf" srcId="{7EDBA87E-0816-4F79-A3DE-462D2A1E17AE}" destId="{BF5E8F7F-5BCE-4836-90BE-DAD79D63D804}" srcOrd="1" destOrd="0" presId="urn:microsoft.com/office/officeart/2005/8/layout/orgChart1"/>
    <dgm:cxn modelId="{067C29DE-C3BD-4A4D-BF63-8FC6910E3C4D}" type="presParOf" srcId="{4BF06BA8-85D7-4D19-BB97-C34A5B5CB815}" destId="{469AB6A1-0A5B-4474-BE31-7939A51AEFDE}" srcOrd="1" destOrd="0" presId="urn:microsoft.com/office/officeart/2005/8/layout/orgChart1"/>
    <dgm:cxn modelId="{866DD38C-76B3-410B-A149-06EC3A89B1A7}" type="presParOf" srcId="{469AB6A1-0A5B-4474-BE31-7939A51AEFDE}" destId="{121D7188-FB09-43F5-A013-11578EC296D7}" srcOrd="0" destOrd="0" presId="urn:microsoft.com/office/officeart/2005/8/layout/orgChart1"/>
    <dgm:cxn modelId="{9E3624B1-F7BA-4A01-9EB9-2D6EAB41BB8D}" type="presParOf" srcId="{469AB6A1-0A5B-4474-BE31-7939A51AEFDE}" destId="{4B96F5D7-72D3-48B3-9678-D278C7D8BA38}" srcOrd="1" destOrd="0" presId="urn:microsoft.com/office/officeart/2005/8/layout/orgChart1"/>
    <dgm:cxn modelId="{19BDAFA8-F175-49EF-9FE4-6CA1510DE8DC}" type="presParOf" srcId="{4B96F5D7-72D3-48B3-9678-D278C7D8BA38}" destId="{4E7373EB-5815-4F95-AB12-80F7BEF64229}" srcOrd="0" destOrd="0" presId="urn:microsoft.com/office/officeart/2005/8/layout/orgChart1"/>
    <dgm:cxn modelId="{50BBB14F-FF51-4004-BFC0-FE3FE6C6CF9F}" type="presParOf" srcId="{4E7373EB-5815-4F95-AB12-80F7BEF64229}" destId="{FC7CAB1B-096B-4BAE-B25B-6B6127F67A47}" srcOrd="0" destOrd="0" presId="urn:microsoft.com/office/officeart/2005/8/layout/orgChart1"/>
    <dgm:cxn modelId="{80CA0229-8047-45C8-BC71-005A2AB52268}" type="presParOf" srcId="{4E7373EB-5815-4F95-AB12-80F7BEF64229}" destId="{E72DC5F4-8626-4EE0-9AA2-B11C34151C42}" srcOrd="1" destOrd="0" presId="urn:microsoft.com/office/officeart/2005/8/layout/orgChart1"/>
    <dgm:cxn modelId="{BBEFA883-DD43-4D26-9AD5-6524AD77D77B}" type="presParOf" srcId="{4B96F5D7-72D3-48B3-9678-D278C7D8BA38}" destId="{588F882A-ABB9-460C-B67D-A6D0BF65FC3E}" srcOrd="1" destOrd="0" presId="urn:microsoft.com/office/officeart/2005/8/layout/orgChart1"/>
    <dgm:cxn modelId="{67D88329-F449-45D3-8290-388C8B1C955E}" type="presParOf" srcId="{4B96F5D7-72D3-48B3-9678-D278C7D8BA38}" destId="{BFB92F77-82DD-4CAB-B9A7-319DB3A3C8DF}" srcOrd="2" destOrd="0" presId="urn:microsoft.com/office/officeart/2005/8/layout/orgChart1"/>
    <dgm:cxn modelId="{1457056D-4173-4BEE-880D-ED1E9F98105D}" type="presParOf" srcId="{469AB6A1-0A5B-4474-BE31-7939A51AEFDE}" destId="{F290558D-3180-4000-AD1A-8F43DCA4F387}" srcOrd="2" destOrd="0" presId="urn:microsoft.com/office/officeart/2005/8/layout/orgChart1"/>
    <dgm:cxn modelId="{D53AD916-361D-4852-8FB5-1E6F0DD2496D}" type="presParOf" srcId="{469AB6A1-0A5B-4474-BE31-7939A51AEFDE}" destId="{F7DA5F6F-7D5F-488C-A2DB-12D256B5E371}" srcOrd="3" destOrd="0" presId="urn:microsoft.com/office/officeart/2005/8/layout/orgChart1"/>
    <dgm:cxn modelId="{F92C5B1E-8CA9-4643-B470-37DA0DA22285}" type="presParOf" srcId="{F7DA5F6F-7D5F-488C-A2DB-12D256B5E371}" destId="{F6D5840E-EE7B-4FB8-AE42-BE56166BD5D8}" srcOrd="0" destOrd="0" presId="urn:microsoft.com/office/officeart/2005/8/layout/orgChart1"/>
    <dgm:cxn modelId="{C76C90AF-1926-4922-9389-0CEA95AC72B2}" type="presParOf" srcId="{F6D5840E-EE7B-4FB8-AE42-BE56166BD5D8}" destId="{F233B286-5D06-49C4-B87D-A7BAF3F4DD6C}" srcOrd="0" destOrd="0" presId="urn:microsoft.com/office/officeart/2005/8/layout/orgChart1"/>
    <dgm:cxn modelId="{69F97083-30F5-4EC2-959F-90D93D3D4A3F}" type="presParOf" srcId="{F6D5840E-EE7B-4FB8-AE42-BE56166BD5D8}" destId="{F0AEE19E-616A-4367-AC99-3F0D795BCA35}" srcOrd="1" destOrd="0" presId="urn:microsoft.com/office/officeart/2005/8/layout/orgChart1"/>
    <dgm:cxn modelId="{12E7A275-61D7-41D9-AD3A-9848D4238ECD}" type="presParOf" srcId="{F7DA5F6F-7D5F-488C-A2DB-12D256B5E371}" destId="{DE8F0EE2-44B3-4219-9014-71E25DD95B3A}" srcOrd="1" destOrd="0" presId="urn:microsoft.com/office/officeart/2005/8/layout/orgChart1"/>
    <dgm:cxn modelId="{27F7889E-174E-4F0D-9E33-E5186E6528FB}" type="presParOf" srcId="{F7DA5F6F-7D5F-488C-A2DB-12D256B5E371}" destId="{17654653-D027-4A3C-833D-AB5680712BF6}" srcOrd="2" destOrd="0" presId="urn:microsoft.com/office/officeart/2005/8/layout/orgChart1"/>
    <dgm:cxn modelId="{D15681F2-4146-478B-80CF-4DBB535D6A0A}" type="presParOf" srcId="{4BF06BA8-85D7-4D19-BB97-C34A5B5CB815}" destId="{C369A671-0DAD-4F0A-9D97-D345F5D4E0DA}" srcOrd="2" destOrd="0" presId="urn:microsoft.com/office/officeart/2005/8/layout/orgChart1"/>
    <dgm:cxn modelId="{F79CF67A-F549-402B-889C-9D0F6AB81191}" type="presParOf" srcId="{29B5DDF6-047D-4A9C-B368-F64020D14932}" destId="{7BB88BD7-4308-4ACD-83EA-E30A8945E15D}" srcOrd="2" destOrd="0" presId="urn:microsoft.com/office/officeart/2005/8/layout/orgChart1"/>
    <dgm:cxn modelId="{EE5DDCF9-9748-4AB1-A754-A0355CA40765}" type="presParOf" srcId="{7BB88BD7-4308-4ACD-83EA-E30A8945E15D}" destId="{38FF3984-9947-472F-A1CD-B5110DF68CD0}" srcOrd="0" destOrd="0" presId="urn:microsoft.com/office/officeart/2005/8/layout/orgChart1"/>
    <dgm:cxn modelId="{A8746FF3-A682-48D7-9CA4-6EC425B723B2}" type="presParOf" srcId="{7BB88BD7-4308-4ACD-83EA-E30A8945E15D}" destId="{FBC0A306-C7BB-420E-8CF2-6B47D39FB714}" srcOrd="1" destOrd="0" presId="urn:microsoft.com/office/officeart/2005/8/layout/orgChart1"/>
    <dgm:cxn modelId="{830A017F-7D10-4A8E-BAC1-3EBF29CA7A25}" type="presParOf" srcId="{FBC0A306-C7BB-420E-8CF2-6B47D39FB714}" destId="{8929B54A-29C1-4624-B199-1555FF04B1D6}" srcOrd="0" destOrd="0" presId="urn:microsoft.com/office/officeart/2005/8/layout/orgChart1"/>
    <dgm:cxn modelId="{3BCE8A18-DA8F-4A8B-AE9B-545A3008D5B8}" type="presParOf" srcId="{8929B54A-29C1-4624-B199-1555FF04B1D6}" destId="{B2DACEBA-9F2A-4A2E-8996-FA10EBDFD3A2}" srcOrd="0" destOrd="0" presId="urn:microsoft.com/office/officeart/2005/8/layout/orgChart1"/>
    <dgm:cxn modelId="{7DC3B2AF-66B9-46FA-BA85-FB97C72CBD84}" type="presParOf" srcId="{8929B54A-29C1-4624-B199-1555FF04B1D6}" destId="{ECF0EF5D-FA25-4A60-AF16-BDFC5370EB65}" srcOrd="1" destOrd="0" presId="urn:microsoft.com/office/officeart/2005/8/layout/orgChart1"/>
    <dgm:cxn modelId="{BE826D0A-473D-447B-B6D6-5ECAFEC8E8CE}" type="presParOf" srcId="{FBC0A306-C7BB-420E-8CF2-6B47D39FB714}" destId="{464DA3CD-5ABD-4EAC-A340-440BEDDEA4A6}" srcOrd="1" destOrd="0" presId="urn:microsoft.com/office/officeart/2005/8/layout/orgChart1"/>
    <dgm:cxn modelId="{6AC4AA77-958B-4EE0-B877-EDB844E17FB9}" type="presParOf" srcId="{FBC0A306-C7BB-420E-8CF2-6B47D39FB714}" destId="{8A209892-2F2F-4270-A647-2009B6F9F47F}" srcOrd="2" destOrd="0" presId="urn:microsoft.com/office/officeart/2005/8/layout/orgChart1"/>
  </dgm:cxnLst>
  <dgm:bg>
    <a:noFill/>
  </dgm:bg>
  <dgm:whole>
    <a:ln>
      <a:prstDash val="sysDot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B6E9FC-24E7-4D1F-8009-40B2CA9990A3}" type="doc">
      <dgm:prSet loTypeId="urn:microsoft.com/office/officeart/2005/8/layout/lProcess1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1C3D5A9F-B927-4D52-AFDC-46138F2EE0F3}">
      <dgm:prSet phldrT="[Texto]"/>
      <dgm:spPr/>
      <dgm:t>
        <a:bodyPr/>
        <a:lstStyle/>
        <a:p>
          <a:r>
            <a:rPr lang="pt-BR" dirty="0" smtClean="0"/>
            <a:t>IES</a:t>
          </a:r>
          <a:endParaRPr lang="pt-BR" dirty="0"/>
        </a:p>
      </dgm:t>
    </dgm:pt>
    <dgm:pt modelId="{917EE378-DF04-4C9A-BF1B-0F75FDDAF7BE}" type="parTrans" cxnId="{B1247B9E-7EE0-4E99-9D45-0314A449A3F4}">
      <dgm:prSet/>
      <dgm:spPr/>
      <dgm:t>
        <a:bodyPr/>
        <a:lstStyle/>
        <a:p>
          <a:endParaRPr lang="pt-BR"/>
        </a:p>
      </dgm:t>
    </dgm:pt>
    <dgm:pt modelId="{F45F9462-B0A9-4F60-B2C6-77DBA652193F}" type="sibTrans" cxnId="{B1247B9E-7EE0-4E99-9D45-0314A449A3F4}">
      <dgm:prSet/>
      <dgm:spPr/>
      <dgm:t>
        <a:bodyPr/>
        <a:lstStyle/>
        <a:p>
          <a:endParaRPr lang="pt-BR"/>
        </a:p>
      </dgm:t>
    </dgm:pt>
    <dgm:pt modelId="{D753890B-4840-46D8-969C-A72E6F3BBBCC}">
      <dgm:prSet phldrT="[Texto]"/>
      <dgm:spPr/>
      <dgm:t>
        <a:bodyPr/>
        <a:lstStyle/>
        <a:p>
          <a:r>
            <a:rPr lang="pt-BR" dirty="0" smtClean="0"/>
            <a:t>Credenciamento</a:t>
          </a:r>
          <a:endParaRPr lang="pt-BR" dirty="0"/>
        </a:p>
      </dgm:t>
    </dgm:pt>
    <dgm:pt modelId="{779049E9-6F7E-4AEF-9051-1401D7026636}" type="parTrans" cxnId="{1D2AA737-D850-4A68-98D7-3892D8CA20A6}">
      <dgm:prSet/>
      <dgm:spPr/>
      <dgm:t>
        <a:bodyPr/>
        <a:lstStyle/>
        <a:p>
          <a:endParaRPr lang="pt-BR"/>
        </a:p>
      </dgm:t>
    </dgm:pt>
    <dgm:pt modelId="{A7C8E714-25DF-41E2-8E49-D8A6AF02C7A2}" type="sibTrans" cxnId="{1D2AA737-D850-4A68-98D7-3892D8CA20A6}">
      <dgm:prSet/>
      <dgm:spPr/>
      <dgm:t>
        <a:bodyPr/>
        <a:lstStyle/>
        <a:p>
          <a:endParaRPr lang="pt-BR"/>
        </a:p>
      </dgm:t>
    </dgm:pt>
    <dgm:pt modelId="{676AA40B-8A13-44FF-83FE-1BE9F98B156C}">
      <dgm:prSet phldrT="[Texto]"/>
      <dgm:spPr/>
      <dgm:t>
        <a:bodyPr/>
        <a:lstStyle/>
        <a:p>
          <a:r>
            <a:rPr lang="pt-BR" dirty="0" smtClean="0"/>
            <a:t>Recredenciamento</a:t>
          </a:r>
          <a:endParaRPr lang="pt-BR" dirty="0"/>
        </a:p>
      </dgm:t>
    </dgm:pt>
    <dgm:pt modelId="{E16476E9-A7EA-4639-A83E-3B72A98B9B8C}" type="parTrans" cxnId="{C106BB20-ADF4-464A-932D-F2366CDAD0CB}">
      <dgm:prSet/>
      <dgm:spPr/>
      <dgm:t>
        <a:bodyPr/>
        <a:lstStyle/>
        <a:p>
          <a:endParaRPr lang="pt-BR"/>
        </a:p>
      </dgm:t>
    </dgm:pt>
    <dgm:pt modelId="{50F054A5-5E3E-44DC-8692-016D916635BE}" type="sibTrans" cxnId="{C106BB20-ADF4-464A-932D-F2366CDAD0CB}">
      <dgm:prSet/>
      <dgm:spPr/>
      <dgm:t>
        <a:bodyPr/>
        <a:lstStyle/>
        <a:p>
          <a:endParaRPr lang="pt-BR"/>
        </a:p>
      </dgm:t>
    </dgm:pt>
    <dgm:pt modelId="{D1898A42-689D-412B-A8C6-AD0137EF0A93}">
      <dgm:prSet phldrT="[Texto]"/>
      <dgm:spPr/>
      <dgm:t>
        <a:bodyPr/>
        <a:lstStyle/>
        <a:p>
          <a:r>
            <a:rPr lang="pt-BR" dirty="0" smtClean="0"/>
            <a:t>CURSOS</a:t>
          </a:r>
          <a:endParaRPr lang="pt-BR" dirty="0"/>
        </a:p>
      </dgm:t>
    </dgm:pt>
    <dgm:pt modelId="{21E47C93-B443-4293-9B6E-FC7341B1AC61}" type="parTrans" cxnId="{F2CD13FD-A5E0-4718-AF5A-3C83C31EA3B7}">
      <dgm:prSet/>
      <dgm:spPr/>
      <dgm:t>
        <a:bodyPr/>
        <a:lstStyle/>
        <a:p>
          <a:endParaRPr lang="pt-BR"/>
        </a:p>
      </dgm:t>
    </dgm:pt>
    <dgm:pt modelId="{33C7D407-AC39-453F-8306-E98E21DB13D5}" type="sibTrans" cxnId="{F2CD13FD-A5E0-4718-AF5A-3C83C31EA3B7}">
      <dgm:prSet/>
      <dgm:spPr/>
      <dgm:t>
        <a:bodyPr/>
        <a:lstStyle/>
        <a:p>
          <a:endParaRPr lang="pt-BR"/>
        </a:p>
      </dgm:t>
    </dgm:pt>
    <dgm:pt modelId="{B8B2541A-1ADE-414C-8E22-B365421126D9}">
      <dgm:prSet phldrT="[Texto]"/>
      <dgm:spPr/>
      <dgm:t>
        <a:bodyPr/>
        <a:lstStyle/>
        <a:p>
          <a:r>
            <a:rPr lang="pt-BR" dirty="0" smtClean="0"/>
            <a:t>Autorização</a:t>
          </a:r>
          <a:endParaRPr lang="pt-BR" dirty="0"/>
        </a:p>
      </dgm:t>
    </dgm:pt>
    <dgm:pt modelId="{B73D8220-361B-449B-BF06-F142668503B0}" type="parTrans" cxnId="{BF8E88C1-A2ED-49F9-B6D1-77BAF046ED2F}">
      <dgm:prSet/>
      <dgm:spPr/>
      <dgm:t>
        <a:bodyPr/>
        <a:lstStyle/>
        <a:p>
          <a:endParaRPr lang="pt-BR"/>
        </a:p>
      </dgm:t>
    </dgm:pt>
    <dgm:pt modelId="{EBD23D88-E168-4E54-B35C-9712DB5CBB68}" type="sibTrans" cxnId="{BF8E88C1-A2ED-49F9-B6D1-77BAF046ED2F}">
      <dgm:prSet/>
      <dgm:spPr/>
      <dgm:t>
        <a:bodyPr/>
        <a:lstStyle/>
        <a:p>
          <a:endParaRPr lang="pt-BR"/>
        </a:p>
      </dgm:t>
    </dgm:pt>
    <dgm:pt modelId="{6B0A412F-076C-4BED-AC3B-9F5B1A5788FF}">
      <dgm:prSet phldrT="[Texto]"/>
      <dgm:spPr/>
      <dgm:t>
        <a:bodyPr/>
        <a:lstStyle/>
        <a:p>
          <a:r>
            <a:rPr lang="pt-BR" dirty="0" smtClean="0"/>
            <a:t>Reconhecimento</a:t>
          </a:r>
          <a:endParaRPr lang="pt-BR" dirty="0"/>
        </a:p>
      </dgm:t>
    </dgm:pt>
    <dgm:pt modelId="{80B57333-2B3A-41C8-86F9-806B1428E44B}" type="parTrans" cxnId="{5C910B06-C46C-410D-BAF6-6C585F81BE87}">
      <dgm:prSet/>
      <dgm:spPr/>
      <dgm:t>
        <a:bodyPr/>
        <a:lstStyle/>
        <a:p>
          <a:endParaRPr lang="pt-BR"/>
        </a:p>
      </dgm:t>
    </dgm:pt>
    <dgm:pt modelId="{ABAE4EA0-9335-40D4-B4C8-FA530C7937DC}" type="sibTrans" cxnId="{5C910B06-C46C-410D-BAF6-6C585F81BE87}">
      <dgm:prSet/>
      <dgm:spPr/>
      <dgm:t>
        <a:bodyPr/>
        <a:lstStyle/>
        <a:p>
          <a:endParaRPr lang="pt-BR"/>
        </a:p>
      </dgm:t>
    </dgm:pt>
    <dgm:pt modelId="{7FD194CE-67AF-403F-B0F3-3CCA18AB328B}">
      <dgm:prSet phldrT="[Texto]"/>
      <dgm:spPr/>
      <dgm:t>
        <a:bodyPr/>
        <a:lstStyle/>
        <a:p>
          <a:r>
            <a:rPr lang="pt-BR" dirty="0" smtClean="0"/>
            <a:t>Renovação de Reconhecimento</a:t>
          </a:r>
          <a:endParaRPr lang="pt-BR" dirty="0"/>
        </a:p>
      </dgm:t>
    </dgm:pt>
    <dgm:pt modelId="{8996574F-094C-41DA-BE81-79E269C22197}" type="parTrans" cxnId="{F643AE44-8E93-4DA0-A487-E5A3F7C798D7}">
      <dgm:prSet/>
      <dgm:spPr/>
      <dgm:t>
        <a:bodyPr/>
        <a:lstStyle/>
        <a:p>
          <a:endParaRPr lang="pt-BR"/>
        </a:p>
      </dgm:t>
    </dgm:pt>
    <dgm:pt modelId="{D3854054-882F-4475-B534-A7B7242CA788}" type="sibTrans" cxnId="{F643AE44-8E93-4DA0-A487-E5A3F7C798D7}">
      <dgm:prSet/>
      <dgm:spPr/>
      <dgm:t>
        <a:bodyPr/>
        <a:lstStyle/>
        <a:p>
          <a:endParaRPr lang="pt-BR"/>
        </a:p>
      </dgm:t>
    </dgm:pt>
    <dgm:pt modelId="{953B2666-CCE1-4F82-A350-6EF19AE606AC}" type="pres">
      <dgm:prSet presAssocID="{58B6E9FC-24E7-4D1F-8009-40B2CA9990A3}" presName="Name0" presStyleCnt="0">
        <dgm:presLayoutVars>
          <dgm:dir/>
          <dgm:animLvl val="lvl"/>
          <dgm:resizeHandles val="exact"/>
        </dgm:presLayoutVars>
      </dgm:prSet>
      <dgm:spPr/>
    </dgm:pt>
    <dgm:pt modelId="{96045110-9CF5-4DBE-9CA8-ECF7E8F62660}" type="pres">
      <dgm:prSet presAssocID="{1C3D5A9F-B927-4D52-AFDC-46138F2EE0F3}" presName="vertFlow" presStyleCnt="0"/>
      <dgm:spPr/>
    </dgm:pt>
    <dgm:pt modelId="{1C3EE66C-1ABC-4F72-A0A5-A2BAFC4A8343}" type="pres">
      <dgm:prSet presAssocID="{1C3D5A9F-B927-4D52-AFDC-46138F2EE0F3}" presName="header" presStyleLbl="node1" presStyleIdx="0" presStyleCnt="2"/>
      <dgm:spPr/>
    </dgm:pt>
    <dgm:pt modelId="{2EF46EEF-3C0B-4374-91AB-2729C9B6D855}" type="pres">
      <dgm:prSet presAssocID="{779049E9-6F7E-4AEF-9051-1401D7026636}" presName="parTrans" presStyleLbl="sibTrans2D1" presStyleIdx="0" presStyleCnt="5"/>
      <dgm:spPr/>
    </dgm:pt>
    <dgm:pt modelId="{C4379AD7-77B7-41BF-86CE-2ED7142580AE}" type="pres">
      <dgm:prSet presAssocID="{D753890B-4840-46D8-969C-A72E6F3BBBCC}" presName="child" presStyleLbl="alignAccFollowNode1" presStyleIdx="0" presStyleCnt="5">
        <dgm:presLayoutVars>
          <dgm:chMax val="0"/>
          <dgm:bulletEnabled val="1"/>
        </dgm:presLayoutVars>
      </dgm:prSet>
      <dgm:spPr/>
    </dgm:pt>
    <dgm:pt modelId="{9A0DCFAD-20F0-447D-BC4D-F9F29AEF7124}" type="pres">
      <dgm:prSet presAssocID="{A7C8E714-25DF-41E2-8E49-D8A6AF02C7A2}" presName="sibTrans" presStyleLbl="sibTrans2D1" presStyleIdx="1" presStyleCnt="5"/>
      <dgm:spPr/>
    </dgm:pt>
    <dgm:pt modelId="{D7DD162A-7850-4DC3-A2AE-B3C23E89D491}" type="pres">
      <dgm:prSet presAssocID="{676AA40B-8A13-44FF-83FE-1BE9F98B156C}" presName="child" presStyleLbl="alignAccFollowNode1" presStyleIdx="1" presStyleCnt="5">
        <dgm:presLayoutVars>
          <dgm:chMax val="0"/>
          <dgm:bulletEnabled val="1"/>
        </dgm:presLayoutVars>
      </dgm:prSet>
      <dgm:spPr/>
    </dgm:pt>
    <dgm:pt modelId="{A6AE2A32-8662-408B-BF7B-B7ECFC8C6C53}" type="pres">
      <dgm:prSet presAssocID="{1C3D5A9F-B927-4D52-AFDC-46138F2EE0F3}" presName="hSp" presStyleCnt="0"/>
      <dgm:spPr/>
    </dgm:pt>
    <dgm:pt modelId="{C8ADFC58-F8B4-4E3C-8E82-8F0D3DC2C4D0}" type="pres">
      <dgm:prSet presAssocID="{D1898A42-689D-412B-A8C6-AD0137EF0A93}" presName="vertFlow" presStyleCnt="0"/>
      <dgm:spPr/>
    </dgm:pt>
    <dgm:pt modelId="{E517A5C5-07C7-4DE2-B493-EDA34C661EA7}" type="pres">
      <dgm:prSet presAssocID="{D1898A42-689D-412B-A8C6-AD0137EF0A93}" presName="header" presStyleLbl="node1" presStyleIdx="1" presStyleCnt="2"/>
      <dgm:spPr/>
    </dgm:pt>
    <dgm:pt modelId="{BFD887DA-73C1-45BA-97A6-A0B550364D19}" type="pres">
      <dgm:prSet presAssocID="{B73D8220-361B-449B-BF06-F142668503B0}" presName="parTrans" presStyleLbl="sibTrans2D1" presStyleIdx="2" presStyleCnt="5"/>
      <dgm:spPr/>
    </dgm:pt>
    <dgm:pt modelId="{2023FE7E-FBE7-4394-9300-351C33CD2CF3}" type="pres">
      <dgm:prSet presAssocID="{B8B2541A-1ADE-414C-8E22-B365421126D9}" presName="child" presStyleLbl="alignAccFollowNode1" presStyleIdx="2" presStyleCnt="5">
        <dgm:presLayoutVars>
          <dgm:chMax val="0"/>
          <dgm:bulletEnabled val="1"/>
        </dgm:presLayoutVars>
      </dgm:prSet>
      <dgm:spPr/>
    </dgm:pt>
    <dgm:pt modelId="{3F8A28C3-EB43-487C-9156-06EB1D913F5C}" type="pres">
      <dgm:prSet presAssocID="{EBD23D88-E168-4E54-B35C-9712DB5CBB68}" presName="sibTrans" presStyleLbl="sibTrans2D1" presStyleIdx="3" presStyleCnt="5"/>
      <dgm:spPr/>
    </dgm:pt>
    <dgm:pt modelId="{DBDF6AC6-3E8D-41F3-BE9C-2619C66F0A7F}" type="pres">
      <dgm:prSet presAssocID="{6B0A412F-076C-4BED-AC3B-9F5B1A5788FF}" presName="child" presStyleLbl="alignAccFollowNode1" presStyleIdx="3" presStyleCnt="5">
        <dgm:presLayoutVars>
          <dgm:chMax val="0"/>
          <dgm:bulletEnabled val="1"/>
        </dgm:presLayoutVars>
      </dgm:prSet>
      <dgm:spPr/>
    </dgm:pt>
    <dgm:pt modelId="{37C1358F-0AE9-40FE-A7DE-CCD87A29879B}" type="pres">
      <dgm:prSet presAssocID="{ABAE4EA0-9335-40D4-B4C8-FA530C7937DC}" presName="sibTrans" presStyleLbl="sibTrans2D1" presStyleIdx="4" presStyleCnt="5"/>
      <dgm:spPr/>
    </dgm:pt>
    <dgm:pt modelId="{D1A533A6-4709-4BFA-A2CC-3010F3744B19}" type="pres">
      <dgm:prSet presAssocID="{7FD194CE-67AF-403F-B0F3-3CCA18AB328B}" presName="child" presStyleLbl="alignAccFollowNode1" presStyleIdx="4" presStyleCnt="5">
        <dgm:presLayoutVars>
          <dgm:chMax val="0"/>
          <dgm:bulletEnabled val="1"/>
        </dgm:presLayoutVars>
      </dgm:prSet>
      <dgm:spPr/>
    </dgm:pt>
  </dgm:ptLst>
  <dgm:cxnLst>
    <dgm:cxn modelId="{5C910B06-C46C-410D-BAF6-6C585F81BE87}" srcId="{D1898A42-689D-412B-A8C6-AD0137EF0A93}" destId="{6B0A412F-076C-4BED-AC3B-9F5B1A5788FF}" srcOrd="1" destOrd="0" parTransId="{80B57333-2B3A-41C8-86F9-806B1428E44B}" sibTransId="{ABAE4EA0-9335-40D4-B4C8-FA530C7937DC}"/>
    <dgm:cxn modelId="{1D2AA737-D850-4A68-98D7-3892D8CA20A6}" srcId="{1C3D5A9F-B927-4D52-AFDC-46138F2EE0F3}" destId="{D753890B-4840-46D8-969C-A72E6F3BBBCC}" srcOrd="0" destOrd="0" parTransId="{779049E9-6F7E-4AEF-9051-1401D7026636}" sibTransId="{A7C8E714-25DF-41E2-8E49-D8A6AF02C7A2}"/>
    <dgm:cxn modelId="{F2CD13FD-A5E0-4718-AF5A-3C83C31EA3B7}" srcId="{58B6E9FC-24E7-4D1F-8009-40B2CA9990A3}" destId="{D1898A42-689D-412B-A8C6-AD0137EF0A93}" srcOrd="1" destOrd="0" parTransId="{21E47C93-B443-4293-9B6E-FC7341B1AC61}" sibTransId="{33C7D407-AC39-453F-8306-E98E21DB13D5}"/>
    <dgm:cxn modelId="{8515992D-AFEF-4FAB-A251-3E3D5D837F03}" type="presOf" srcId="{58B6E9FC-24E7-4D1F-8009-40B2CA9990A3}" destId="{953B2666-CCE1-4F82-A350-6EF19AE606AC}" srcOrd="0" destOrd="0" presId="urn:microsoft.com/office/officeart/2005/8/layout/lProcess1"/>
    <dgm:cxn modelId="{B1247B9E-7EE0-4E99-9D45-0314A449A3F4}" srcId="{58B6E9FC-24E7-4D1F-8009-40B2CA9990A3}" destId="{1C3D5A9F-B927-4D52-AFDC-46138F2EE0F3}" srcOrd="0" destOrd="0" parTransId="{917EE378-DF04-4C9A-BF1B-0F75FDDAF7BE}" sibTransId="{F45F9462-B0A9-4F60-B2C6-77DBA652193F}"/>
    <dgm:cxn modelId="{C5F77E7F-9804-4E4C-8B20-DE8A7ADE495E}" type="presOf" srcId="{A7C8E714-25DF-41E2-8E49-D8A6AF02C7A2}" destId="{9A0DCFAD-20F0-447D-BC4D-F9F29AEF7124}" srcOrd="0" destOrd="0" presId="urn:microsoft.com/office/officeart/2005/8/layout/lProcess1"/>
    <dgm:cxn modelId="{12C47DE7-C7B2-4012-A9CD-58D4A4B2A6CC}" type="presOf" srcId="{779049E9-6F7E-4AEF-9051-1401D7026636}" destId="{2EF46EEF-3C0B-4374-91AB-2729C9B6D855}" srcOrd="0" destOrd="0" presId="urn:microsoft.com/office/officeart/2005/8/layout/lProcess1"/>
    <dgm:cxn modelId="{8A2670AA-F67D-4ACD-988E-E724980D7C55}" type="presOf" srcId="{676AA40B-8A13-44FF-83FE-1BE9F98B156C}" destId="{D7DD162A-7850-4DC3-A2AE-B3C23E89D491}" srcOrd="0" destOrd="0" presId="urn:microsoft.com/office/officeart/2005/8/layout/lProcess1"/>
    <dgm:cxn modelId="{0AEF3620-F15E-4D7D-B158-4AA1E29D0D11}" type="presOf" srcId="{7FD194CE-67AF-403F-B0F3-3CCA18AB328B}" destId="{D1A533A6-4709-4BFA-A2CC-3010F3744B19}" srcOrd="0" destOrd="0" presId="urn:microsoft.com/office/officeart/2005/8/layout/lProcess1"/>
    <dgm:cxn modelId="{13F13C97-D108-4514-886F-A376C037B032}" type="presOf" srcId="{B73D8220-361B-449B-BF06-F142668503B0}" destId="{BFD887DA-73C1-45BA-97A6-A0B550364D19}" srcOrd="0" destOrd="0" presId="urn:microsoft.com/office/officeart/2005/8/layout/lProcess1"/>
    <dgm:cxn modelId="{C106BB20-ADF4-464A-932D-F2366CDAD0CB}" srcId="{1C3D5A9F-B927-4D52-AFDC-46138F2EE0F3}" destId="{676AA40B-8A13-44FF-83FE-1BE9F98B156C}" srcOrd="1" destOrd="0" parTransId="{E16476E9-A7EA-4639-A83E-3B72A98B9B8C}" sibTransId="{50F054A5-5E3E-44DC-8692-016D916635BE}"/>
    <dgm:cxn modelId="{8292413B-4D5D-4FCE-8B8F-9C1124355EB1}" type="presOf" srcId="{6B0A412F-076C-4BED-AC3B-9F5B1A5788FF}" destId="{DBDF6AC6-3E8D-41F3-BE9C-2619C66F0A7F}" srcOrd="0" destOrd="0" presId="urn:microsoft.com/office/officeart/2005/8/layout/lProcess1"/>
    <dgm:cxn modelId="{A39E9AC4-D7EE-435B-91B2-8BD18CECFBD6}" type="presOf" srcId="{D753890B-4840-46D8-969C-A72E6F3BBBCC}" destId="{C4379AD7-77B7-41BF-86CE-2ED7142580AE}" srcOrd="0" destOrd="0" presId="urn:microsoft.com/office/officeart/2005/8/layout/lProcess1"/>
    <dgm:cxn modelId="{48C7923F-26B4-4DF2-B8B3-262694354C17}" type="presOf" srcId="{D1898A42-689D-412B-A8C6-AD0137EF0A93}" destId="{E517A5C5-07C7-4DE2-B493-EDA34C661EA7}" srcOrd="0" destOrd="0" presId="urn:microsoft.com/office/officeart/2005/8/layout/lProcess1"/>
    <dgm:cxn modelId="{95151166-73A3-4438-804C-6821B73D4B48}" type="presOf" srcId="{ABAE4EA0-9335-40D4-B4C8-FA530C7937DC}" destId="{37C1358F-0AE9-40FE-A7DE-CCD87A29879B}" srcOrd="0" destOrd="0" presId="urn:microsoft.com/office/officeart/2005/8/layout/lProcess1"/>
    <dgm:cxn modelId="{BF8E88C1-A2ED-49F9-B6D1-77BAF046ED2F}" srcId="{D1898A42-689D-412B-A8C6-AD0137EF0A93}" destId="{B8B2541A-1ADE-414C-8E22-B365421126D9}" srcOrd="0" destOrd="0" parTransId="{B73D8220-361B-449B-BF06-F142668503B0}" sibTransId="{EBD23D88-E168-4E54-B35C-9712DB5CBB68}"/>
    <dgm:cxn modelId="{638F44B4-F4C0-4574-ADD8-03CEC55628C9}" type="presOf" srcId="{1C3D5A9F-B927-4D52-AFDC-46138F2EE0F3}" destId="{1C3EE66C-1ABC-4F72-A0A5-A2BAFC4A8343}" srcOrd="0" destOrd="0" presId="urn:microsoft.com/office/officeart/2005/8/layout/lProcess1"/>
    <dgm:cxn modelId="{7975BD3A-DC39-4090-A1E4-F55057043A02}" type="presOf" srcId="{EBD23D88-E168-4E54-B35C-9712DB5CBB68}" destId="{3F8A28C3-EB43-487C-9156-06EB1D913F5C}" srcOrd="0" destOrd="0" presId="urn:microsoft.com/office/officeart/2005/8/layout/lProcess1"/>
    <dgm:cxn modelId="{F643AE44-8E93-4DA0-A487-E5A3F7C798D7}" srcId="{D1898A42-689D-412B-A8C6-AD0137EF0A93}" destId="{7FD194CE-67AF-403F-B0F3-3CCA18AB328B}" srcOrd="2" destOrd="0" parTransId="{8996574F-094C-41DA-BE81-79E269C22197}" sibTransId="{D3854054-882F-4475-B534-A7B7242CA788}"/>
    <dgm:cxn modelId="{4B81F691-BA16-427B-8355-48917A52ABB4}" type="presOf" srcId="{B8B2541A-1ADE-414C-8E22-B365421126D9}" destId="{2023FE7E-FBE7-4394-9300-351C33CD2CF3}" srcOrd="0" destOrd="0" presId="urn:microsoft.com/office/officeart/2005/8/layout/lProcess1"/>
    <dgm:cxn modelId="{FFF78F62-546C-4ED4-8286-0E2492FF3A95}" type="presParOf" srcId="{953B2666-CCE1-4F82-A350-6EF19AE606AC}" destId="{96045110-9CF5-4DBE-9CA8-ECF7E8F62660}" srcOrd="0" destOrd="0" presId="urn:microsoft.com/office/officeart/2005/8/layout/lProcess1"/>
    <dgm:cxn modelId="{7ABBE189-E653-4E7C-BC09-61A4BA596ED5}" type="presParOf" srcId="{96045110-9CF5-4DBE-9CA8-ECF7E8F62660}" destId="{1C3EE66C-1ABC-4F72-A0A5-A2BAFC4A8343}" srcOrd="0" destOrd="0" presId="urn:microsoft.com/office/officeart/2005/8/layout/lProcess1"/>
    <dgm:cxn modelId="{24796ADB-B482-4CBE-8AFB-D08BFFD4B473}" type="presParOf" srcId="{96045110-9CF5-4DBE-9CA8-ECF7E8F62660}" destId="{2EF46EEF-3C0B-4374-91AB-2729C9B6D855}" srcOrd="1" destOrd="0" presId="urn:microsoft.com/office/officeart/2005/8/layout/lProcess1"/>
    <dgm:cxn modelId="{F90F05FC-DBF7-48C6-A75C-3A313EE5A70F}" type="presParOf" srcId="{96045110-9CF5-4DBE-9CA8-ECF7E8F62660}" destId="{C4379AD7-77B7-41BF-86CE-2ED7142580AE}" srcOrd="2" destOrd="0" presId="urn:microsoft.com/office/officeart/2005/8/layout/lProcess1"/>
    <dgm:cxn modelId="{6985BBDE-7F4E-4F05-9D30-663945E96ACE}" type="presParOf" srcId="{96045110-9CF5-4DBE-9CA8-ECF7E8F62660}" destId="{9A0DCFAD-20F0-447D-BC4D-F9F29AEF7124}" srcOrd="3" destOrd="0" presId="urn:microsoft.com/office/officeart/2005/8/layout/lProcess1"/>
    <dgm:cxn modelId="{6F4A45C2-5055-4A00-AFE8-1A19CA50772B}" type="presParOf" srcId="{96045110-9CF5-4DBE-9CA8-ECF7E8F62660}" destId="{D7DD162A-7850-4DC3-A2AE-B3C23E89D491}" srcOrd="4" destOrd="0" presId="urn:microsoft.com/office/officeart/2005/8/layout/lProcess1"/>
    <dgm:cxn modelId="{2A151576-3478-44FE-A149-8E3E5AB94FD4}" type="presParOf" srcId="{953B2666-CCE1-4F82-A350-6EF19AE606AC}" destId="{A6AE2A32-8662-408B-BF7B-B7ECFC8C6C53}" srcOrd="1" destOrd="0" presId="urn:microsoft.com/office/officeart/2005/8/layout/lProcess1"/>
    <dgm:cxn modelId="{454BA809-963B-415B-995D-DEA3D1A8741D}" type="presParOf" srcId="{953B2666-CCE1-4F82-A350-6EF19AE606AC}" destId="{C8ADFC58-F8B4-4E3C-8E82-8F0D3DC2C4D0}" srcOrd="2" destOrd="0" presId="urn:microsoft.com/office/officeart/2005/8/layout/lProcess1"/>
    <dgm:cxn modelId="{3214B3E0-6B7E-4D90-8E00-68CEA6BB4F94}" type="presParOf" srcId="{C8ADFC58-F8B4-4E3C-8E82-8F0D3DC2C4D0}" destId="{E517A5C5-07C7-4DE2-B493-EDA34C661EA7}" srcOrd="0" destOrd="0" presId="urn:microsoft.com/office/officeart/2005/8/layout/lProcess1"/>
    <dgm:cxn modelId="{8AC30B21-367C-4066-9680-E5F4A77BD098}" type="presParOf" srcId="{C8ADFC58-F8B4-4E3C-8E82-8F0D3DC2C4D0}" destId="{BFD887DA-73C1-45BA-97A6-A0B550364D19}" srcOrd="1" destOrd="0" presId="urn:microsoft.com/office/officeart/2005/8/layout/lProcess1"/>
    <dgm:cxn modelId="{906CC276-3368-4655-A897-492AF5D55D69}" type="presParOf" srcId="{C8ADFC58-F8B4-4E3C-8E82-8F0D3DC2C4D0}" destId="{2023FE7E-FBE7-4394-9300-351C33CD2CF3}" srcOrd="2" destOrd="0" presId="urn:microsoft.com/office/officeart/2005/8/layout/lProcess1"/>
    <dgm:cxn modelId="{635C0B84-F343-4E78-912C-F51B0EC1AF73}" type="presParOf" srcId="{C8ADFC58-F8B4-4E3C-8E82-8F0D3DC2C4D0}" destId="{3F8A28C3-EB43-487C-9156-06EB1D913F5C}" srcOrd="3" destOrd="0" presId="urn:microsoft.com/office/officeart/2005/8/layout/lProcess1"/>
    <dgm:cxn modelId="{F6AABBCB-3802-4EE6-927C-0F8A6F3E46C5}" type="presParOf" srcId="{C8ADFC58-F8B4-4E3C-8E82-8F0D3DC2C4D0}" destId="{DBDF6AC6-3E8D-41F3-BE9C-2619C66F0A7F}" srcOrd="4" destOrd="0" presId="urn:microsoft.com/office/officeart/2005/8/layout/lProcess1"/>
    <dgm:cxn modelId="{95938C29-1BEB-4B15-9C0A-8647469484E7}" type="presParOf" srcId="{C8ADFC58-F8B4-4E3C-8E82-8F0D3DC2C4D0}" destId="{37C1358F-0AE9-40FE-A7DE-CCD87A29879B}" srcOrd="5" destOrd="0" presId="urn:microsoft.com/office/officeart/2005/8/layout/lProcess1"/>
    <dgm:cxn modelId="{87D64AA7-DF88-49FB-8337-0BDA4908DB98}" type="presParOf" srcId="{C8ADFC58-F8B4-4E3C-8E82-8F0D3DC2C4D0}" destId="{D1A533A6-4709-4BFA-A2CC-3010F3744B19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5EE0C7-CDEA-438D-A8C3-E4A33C694C3D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pt-BR"/>
        </a:p>
      </dgm:t>
    </dgm:pt>
    <dgm:pt modelId="{39160BFA-5E57-4E57-944F-2A9E789E5AB9}">
      <dgm:prSet phldrT="[Texto]"/>
      <dgm:spPr/>
      <dgm:t>
        <a:bodyPr/>
        <a:lstStyle/>
        <a:p>
          <a:r>
            <a:rPr lang="pt-BR" dirty="0" smtClean="0"/>
            <a:t>O que chega!</a:t>
          </a:r>
          <a:endParaRPr lang="pt-BR" dirty="0"/>
        </a:p>
      </dgm:t>
    </dgm:pt>
    <dgm:pt modelId="{B1D8E53F-7254-4056-A24E-76E793695F6B}" type="parTrans" cxnId="{3796AF47-17FD-4885-98D6-725585BCEFE1}">
      <dgm:prSet/>
      <dgm:spPr/>
      <dgm:t>
        <a:bodyPr/>
        <a:lstStyle/>
        <a:p>
          <a:endParaRPr lang="pt-BR"/>
        </a:p>
      </dgm:t>
    </dgm:pt>
    <dgm:pt modelId="{9789850D-700E-413B-9F62-7D6C4490B6B8}" type="sibTrans" cxnId="{3796AF47-17FD-4885-98D6-725585BCEFE1}">
      <dgm:prSet/>
      <dgm:spPr/>
      <dgm:t>
        <a:bodyPr/>
        <a:lstStyle/>
        <a:p>
          <a:endParaRPr lang="pt-BR"/>
        </a:p>
      </dgm:t>
    </dgm:pt>
    <dgm:pt modelId="{FF99D5D4-C42A-4383-816B-D38ECB58F206}">
      <dgm:prSet phldrT="[Texto]" custT="1"/>
      <dgm:spPr/>
      <dgm:t>
        <a:bodyPr/>
        <a:lstStyle/>
        <a:p>
          <a:r>
            <a:rPr lang="pt-BR" sz="1400" dirty="0" smtClean="0"/>
            <a:t>Decreto nº 9.057/2017</a:t>
          </a:r>
        </a:p>
        <a:p>
          <a:r>
            <a:rPr lang="pt-BR" sz="1400" dirty="0" smtClean="0"/>
            <a:t>Portaria Normativa nº 11/2017</a:t>
          </a:r>
        </a:p>
        <a:p>
          <a:r>
            <a:rPr lang="pt-BR" sz="1400" dirty="0" smtClean="0"/>
            <a:t>Decreto nº 9.235/2017</a:t>
          </a:r>
        </a:p>
        <a:p>
          <a:r>
            <a:rPr lang="pt-BR" sz="1400" dirty="0" smtClean="0"/>
            <a:t>Portaria Normativa nº 20/2017</a:t>
          </a:r>
        </a:p>
        <a:p>
          <a:r>
            <a:rPr lang="pt-BR" sz="1400" dirty="0" smtClean="0"/>
            <a:t>Portaria Normativa nº 21/2017</a:t>
          </a:r>
        </a:p>
        <a:p>
          <a:r>
            <a:rPr lang="pt-BR" sz="1400" dirty="0" smtClean="0"/>
            <a:t>Portaria Normativa nº 22/2017</a:t>
          </a:r>
        </a:p>
        <a:p>
          <a:r>
            <a:rPr lang="pt-BR" sz="1400" dirty="0" smtClean="0"/>
            <a:t>(Substituída pela Portaria Normativa nº 315, de 4 de abril de 2018)</a:t>
          </a:r>
        </a:p>
        <a:p>
          <a:r>
            <a:rPr lang="pt-BR" sz="1400" dirty="0" smtClean="0"/>
            <a:t>Portaria Normativa nº 23/2017</a:t>
          </a:r>
        </a:p>
        <a:p>
          <a:r>
            <a:rPr lang="pt-BR" sz="1400" dirty="0" smtClean="0"/>
            <a:t>Portaria Normativa nº 24/2017</a:t>
          </a:r>
          <a:endParaRPr lang="pt-BR" sz="1400" dirty="0"/>
        </a:p>
      </dgm:t>
    </dgm:pt>
    <dgm:pt modelId="{ED6AD35D-422E-466D-B64B-055816CECBDF}" type="parTrans" cxnId="{79DA8012-7D6F-4C18-BFF2-B37AEBF25A66}">
      <dgm:prSet/>
      <dgm:spPr/>
      <dgm:t>
        <a:bodyPr/>
        <a:lstStyle/>
        <a:p>
          <a:endParaRPr lang="pt-BR"/>
        </a:p>
      </dgm:t>
    </dgm:pt>
    <dgm:pt modelId="{C7A75C22-D82D-43D7-B1D1-4AE9910E1F85}" type="sibTrans" cxnId="{79DA8012-7D6F-4C18-BFF2-B37AEBF25A66}">
      <dgm:prSet/>
      <dgm:spPr/>
      <dgm:t>
        <a:bodyPr/>
        <a:lstStyle/>
        <a:p>
          <a:endParaRPr lang="pt-BR"/>
        </a:p>
      </dgm:t>
    </dgm:pt>
    <dgm:pt modelId="{B7AF2E59-65F8-4842-81DE-E6B05C8E613A}">
      <dgm:prSet phldrT="[Texto]"/>
      <dgm:spPr/>
      <dgm:t>
        <a:bodyPr/>
        <a:lstStyle/>
        <a:p>
          <a:r>
            <a:rPr lang="pt-BR" dirty="0" smtClean="0"/>
            <a:t>O que sai!</a:t>
          </a:r>
          <a:endParaRPr lang="pt-BR" dirty="0"/>
        </a:p>
      </dgm:t>
    </dgm:pt>
    <dgm:pt modelId="{E21BBD46-E18A-4ABC-935A-072A135CDD3B}" type="parTrans" cxnId="{82EE1CFA-B1CB-46F8-96EC-A3CD82CB5350}">
      <dgm:prSet/>
      <dgm:spPr/>
      <dgm:t>
        <a:bodyPr/>
        <a:lstStyle/>
        <a:p>
          <a:endParaRPr lang="pt-BR"/>
        </a:p>
      </dgm:t>
    </dgm:pt>
    <dgm:pt modelId="{2F6C0F90-C08E-4B1F-8E30-AB51B1959E9B}" type="sibTrans" cxnId="{82EE1CFA-B1CB-46F8-96EC-A3CD82CB5350}">
      <dgm:prSet/>
      <dgm:spPr/>
      <dgm:t>
        <a:bodyPr/>
        <a:lstStyle/>
        <a:p>
          <a:endParaRPr lang="pt-BR"/>
        </a:p>
      </dgm:t>
    </dgm:pt>
    <dgm:pt modelId="{8BA8FB59-6945-40DA-BF84-DB9042D74FD8}">
      <dgm:prSet phldrT="[Texto]" custT="1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Decreto nº 5.622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Decreto nº 5.773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Portaria Normativa nº 40/2007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Portaria Normativa nº 24/2012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dirty="0" smtClean="0"/>
            <a:t>Portaria Normativa nº 18/2013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Portaria Normativa nº 19/2016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Portaria Normativa nº 20/2016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Portaria Normativa nº 21/2016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Portaria Normativa nº 23/2016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Portaria Normativa nº 10/2017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Portaria nº 1.224/2013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Instrução Normativa nº 4/2013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Instrução Normativa nº 2/2014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Instrução Normativa nº 3/2014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dirty="0" smtClean="0"/>
            <a:t>Diversas Notas Técnicas...</a:t>
          </a:r>
        </a:p>
      </dgm:t>
    </dgm:pt>
    <dgm:pt modelId="{6A38DC1A-9735-4AA3-887F-49D7C809E5CA}" type="parTrans" cxnId="{3FCD4EBA-F7A1-46BB-9FDF-881075668F85}">
      <dgm:prSet/>
      <dgm:spPr/>
      <dgm:t>
        <a:bodyPr/>
        <a:lstStyle/>
        <a:p>
          <a:endParaRPr lang="pt-BR"/>
        </a:p>
      </dgm:t>
    </dgm:pt>
    <dgm:pt modelId="{62C45875-CD89-49E6-ACDA-B39B5F3B1386}" type="sibTrans" cxnId="{3FCD4EBA-F7A1-46BB-9FDF-881075668F85}">
      <dgm:prSet/>
      <dgm:spPr/>
      <dgm:t>
        <a:bodyPr/>
        <a:lstStyle/>
        <a:p>
          <a:endParaRPr lang="pt-BR"/>
        </a:p>
      </dgm:t>
    </dgm:pt>
    <dgm:pt modelId="{F49BA8F5-D67A-407F-AF81-2C2A6F8B76A6}" type="pres">
      <dgm:prSet presAssocID="{FE5EE0C7-CDEA-438D-A8C3-E4A33C694C3D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D716E92-D6FA-4981-98DC-6D25B93ED811}" type="pres">
      <dgm:prSet presAssocID="{FE5EE0C7-CDEA-438D-A8C3-E4A33C694C3D}" presName="Background" presStyleLbl="node1" presStyleIdx="0" presStyleCnt="1" custScaleX="102738" custScaleY="131588" custLinFactNeighborX="-504"/>
      <dgm:spPr/>
    </dgm:pt>
    <dgm:pt modelId="{E7747524-BEEA-4FE1-A147-0BEEDB8E624C}" type="pres">
      <dgm:prSet presAssocID="{FE5EE0C7-CDEA-438D-A8C3-E4A33C694C3D}" presName="Divider" presStyleLbl="callout" presStyleIdx="0" presStyleCnt="1"/>
      <dgm:spPr/>
    </dgm:pt>
    <dgm:pt modelId="{4AE4389D-663B-46BA-B359-37DF31DB8B0C}" type="pres">
      <dgm:prSet presAssocID="{FE5EE0C7-CDEA-438D-A8C3-E4A33C694C3D}" presName="ChildText1" presStyleLbl="revTx" presStyleIdx="0" presStyleCnt="0" custLinFactNeighborX="-1279" custLinFactNeighborY="-8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926A30-AE71-4C1A-B39D-2F2F4A24635B}" type="pres">
      <dgm:prSet presAssocID="{FE5EE0C7-CDEA-438D-A8C3-E4A33C694C3D}" presName="ChildText2" presStyleLbl="revTx" presStyleIdx="0" presStyleCnt="0" custScaleY="116444" custLinFactNeighborX="-2954" custLinFactNeighborY="-64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C4992A6-EF61-47CC-8B5E-3A0D8D50814D}" type="pres">
      <dgm:prSet presAssocID="{FE5EE0C7-CDEA-438D-A8C3-E4A33C694C3D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956C3AD4-D67B-47A9-A3CF-204D983A650A}" type="pres">
      <dgm:prSet presAssocID="{FE5EE0C7-CDEA-438D-A8C3-E4A33C694C3D}" presName="ParentShape1" presStyleLbl="alignImgPlace1" presStyleIdx="0" presStyleCnt="2">
        <dgm:presLayoutVars/>
      </dgm:prSet>
      <dgm:spPr/>
      <dgm:t>
        <a:bodyPr/>
        <a:lstStyle/>
        <a:p>
          <a:endParaRPr lang="pt-BR"/>
        </a:p>
      </dgm:t>
    </dgm:pt>
    <dgm:pt modelId="{4BD91580-122D-451A-A7C1-58DE529B0BC3}" type="pres">
      <dgm:prSet presAssocID="{FE5EE0C7-CDEA-438D-A8C3-E4A33C694C3D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185A2186-B38A-4E29-AA8F-58CBBECC7973}" type="pres">
      <dgm:prSet presAssocID="{FE5EE0C7-CDEA-438D-A8C3-E4A33C694C3D}" presName="ParentShape2" presStyleLbl="alignImgPlace1" presStyleIdx="1" presStyleCnt="2">
        <dgm:presLayoutVars/>
      </dgm:prSet>
      <dgm:spPr/>
      <dgm:t>
        <a:bodyPr/>
        <a:lstStyle/>
        <a:p>
          <a:endParaRPr lang="pt-BR"/>
        </a:p>
      </dgm:t>
    </dgm:pt>
  </dgm:ptLst>
  <dgm:cxnLst>
    <dgm:cxn modelId="{B711278F-3EA9-42C5-8159-101253A25DA5}" type="presOf" srcId="{39160BFA-5E57-4E57-944F-2A9E789E5AB9}" destId="{956C3AD4-D67B-47A9-A3CF-204D983A650A}" srcOrd="1" destOrd="0" presId="urn:microsoft.com/office/officeart/2009/3/layout/OpposingIdeas"/>
    <dgm:cxn modelId="{3FCD4EBA-F7A1-46BB-9FDF-881075668F85}" srcId="{B7AF2E59-65F8-4842-81DE-E6B05C8E613A}" destId="{8BA8FB59-6945-40DA-BF84-DB9042D74FD8}" srcOrd="0" destOrd="0" parTransId="{6A38DC1A-9735-4AA3-887F-49D7C809E5CA}" sibTransId="{62C45875-CD89-49E6-ACDA-B39B5F3B1386}"/>
    <dgm:cxn modelId="{3796AF47-17FD-4885-98D6-725585BCEFE1}" srcId="{FE5EE0C7-CDEA-438D-A8C3-E4A33C694C3D}" destId="{39160BFA-5E57-4E57-944F-2A9E789E5AB9}" srcOrd="0" destOrd="0" parTransId="{B1D8E53F-7254-4056-A24E-76E793695F6B}" sibTransId="{9789850D-700E-413B-9F62-7D6C4490B6B8}"/>
    <dgm:cxn modelId="{79DA8012-7D6F-4C18-BFF2-B37AEBF25A66}" srcId="{39160BFA-5E57-4E57-944F-2A9E789E5AB9}" destId="{FF99D5D4-C42A-4383-816B-D38ECB58F206}" srcOrd="0" destOrd="0" parTransId="{ED6AD35D-422E-466D-B64B-055816CECBDF}" sibTransId="{C7A75C22-D82D-43D7-B1D1-4AE9910E1F85}"/>
    <dgm:cxn modelId="{ADE43651-B31A-4480-A645-FCE7F40DB5BC}" type="presOf" srcId="{39160BFA-5E57-4E57-944F-2A9E789E5AB9}" destId="{BC4992A6-EF61-47CC-8B5E-3A0D8D50814D}" srcOrd="0" destOrd="0" presId="urn:microsoft.com/office/officeart/2009/3/layout/OpposingIdeas"/>
    <dgm:cxn modelId="{82EE1CFA-B1CB-46F8-96EC-A3CD82CB5350}" srcId="{FE5EE0C7-CDEA-438D-A8C3-E4A33C694C3D}" destId="{B7AF2E59-65F8-4842-81DE-E6B05C8E613A}" srcOrd="1" destOrd="0" parTransId="{E21BBD46-E18A-4ABC-935A-072A135CDD3B}" sibTransId="{2F6C0F90-C08E-4B1F-8E30-AB51B1959E9B}"/>
    <dgm:cxn modelId="{B36C0991-1B18-4D0C-8776-A67558FC971B}" type="presOf" srcId="{FE5EE0C7-CDEA-438D-A8C3-E4A33C694C3D}" destId="{F49BA8F5-D67A-407F-AF81-2C2A6F8B76A6}" srcOrd="0" destOrd="0" presId="urn:microsoft.com/office/officeart/2009/3/layout/OpposingIdeas"/>
    <dgm:cxn modelId="{AD1CC7EE-F8BA-42C5-9052-5EAE5C7E23E1}" type="presOf" srcId="{B7AF2E59-65F8-4842-81DE-E6B05C8E613A}" destId="{4BD91580-122D-451A-A7C1-58DE529B0BC3}" srcOrd="0" destOrd="0" presId="urn:microsoft.com/office/officeart/2009/3/layout/OpposingIdeas"/>
    <dgm:cxn modelId="{4F4C90B1-421E-4014-8502-FD4ACCA55B42}" type="presOf" srcId="{FF99D5D4-C42A-4383-816B-D38ECB58F206}" destId="{4AE4389D-663B-46BA-B359-37DF31DB8B0C}" srcOrd="0" destOrd="0" presId="urn:microsoft.com/office/officeart/2009/3/layout/OpposingIdeas"/>
    <dgm:cxn modelId="{FDE833A4-C325-448E-9F0A-DD6B69F16CB4}" type="presOf" srcId="{B7AF2E59-65F8-4842-81DE-E6B05C8E613A}" destId="{185A2186-B38A-4E29-AA8F-58CBBECC7973}" srcOrd="1" destOrd="0" presId="urn:microsoft.com/office/officeart/2009/3/layout/OpposingIdeas"/>
    <dgm:cxn modelId="{8CA8CF2C-44DB-4C73-8049-0FD55C23AF45}" type="presOf" srcId="{8BA8FB59-6945-40DA-BF84-DB9042D74FD8}" destId="{4C926A30-AE71-4C1A-B39D-2F2F4A24635B}" srcOrd="0" destOrd="0" presId="urn:microsoft.com/office/officeart/2009/3/layout/OpposingIdeas"/>
    <dgm:cxn modelId="{F3EB7516-486F-45C0-B430-A327DC28F37C}" type="presParOf" srcId="{F49BA8F5-D67A-407F-AF81-2C2A6F8B76A6}" destId="{8D716E92-D6FA-4981-98DC-6D25B93ED811}" srcOrd="0" destOrd="0" presId="urn:microsoft.com/office/officeart/2009/3/layout/OpposingIdeas"/>
    <dgm:cxn modelId="{421FDDD0-F2B6-462C-B225-12354FCEC29E}" type="presParOf" srcId="{F49BA8F5-D67A-407F-AF81-2C2A6F8B76A6}" destId="{E7747524-BEEA-4FE1-A147-0BEEDB8E624C}" srcOrd="1" destOrd="0" presId="urn:microsoft.com/office/officeart/2009/3/layout/OpposingIdeas"/>
    <dgm:cxn modelId="{C5973FCC-5922-4E51-B57F-6576566B9E2B}" type="presParOf" srcId="{F49BA8F5-D67A-407F-AF81-2C2A6F8B76A6}" destId="{4AE4389D-663B-46BA-B359-37DF31DB8B0C}" srcOrd="2" destOrd="0" presId="urn:microsoft.com/office/officeart/2009/3/layout/OpposingIdeas"/>
    <dgm:cxn modelId="{B6C3FE71-EF0D-4FF7-AE4C-E0652F374FB2}" type="presParOf" srcId="{F49BA8F5-D67A-407F-AF81-2C2A6F8B76A6}" destId="{4C926A30-AE71-4C1A-B39D-2F2F4A24635B}" srcOrd="3" destOrd="0" presId="urn:microsoft.com/office/officeart/2009/3/layout/OpposingIdeas"/>
    <dgm:cxn modelId="{8E1A4864-A5A4-4CB2-BA9D-87AE1FB322E8}" type="presParOf" srcId="{F49BA8F5-D67A-407F-AF81-2C2A6F8B76A6}" destId="{BC4992A6-EF61-47CC-8B5E-3A0D8D50814D}" srcOrd="4" destOrd="0" presId="urn:microsoft.com/office/officeart/2009/3/layout/OpposingIdeas"/>
    <dgm:cxn modelId="{455D4B09-7F54-45A9-BC0E-F509C4027052}" type="presParOf" srcId="{F49BA8F5-D67A-407F-AF81-2C2A6F8B76A6}" destId="{956C3AD4-D67B-47A9-A3CF-204D983A650A}" srcOrd="5" destOrd="0" presId="urn:microsoft.com/office/officeart/2009/3/layout/OpposingIdeas"/>
    <dgm:cxn modelId="{C1FACC1E-64C2-4A7A-9F08-D4AC13B89316}" type="presParOf" srcId="{F49BA8F5-D67A-407F-AF81-2C2A6F8B76A6}" destId="{4BD91580-122D-451A-A7C1-58DE529B0BC3}" srcOrd="6" destOrd="0" presId="urn:microsoft.com/office/officeart/2009/3/layout/OpposingIdeas"/>
    <dgm:cxn modelId="{EECB7D23-2464-44E9-AA0D-C540A1F12BA4}" type="presParOf" srcId="{F49BA8F5-D67A-407F-AF81-2C2A6F8B76A6}" destId="{185A2186-B38A-4E29-AA8F-58CBBECC7973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C4AEE6-758C-480F-BE40-BD54D3F82B3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BE7CB0B-B4AA-4966-B553-FA9DE6D3693D}">
      <dgm:prSet phldrT="[Texto]" custT="1"/>
      <dgm:spPr/>
      <dgm:t>
        <a:bodyPr vert="horz"/>
        <a:lstStyle/>
        <a:p>
          <a:pPr algn="ctr"/>
          <a:r>
            <a:rPr lang="pt-BR" sz="2800" b="1" dirty="0" smtClean="0">
              <a:solidFill>
                <a:schemeClr val="tx1"/>
              </a:solidFill>
            </a:rPr>
            <a:t>Indução à qualidade – “bônus regulatório”</a:t>
          </a:r>
          <a:endParaRPr lang="pt-BR" sz="2800" b="1" dirty="0">
            <a:solidFill>
              <a:schemeClr val="tx1"/>
            </a:solidFill>
          </a:endParaRPr>
        </a:p>
      </dgm:t>
    </dgm:pt>
    <dgm:pt modelId="{70CCEFB7-8CC4-42BE-8EF2-9FA4E9F581D1}" type="parTrans" cxnId="{EEFDBCA3-0F91-4CE5-AE14-7F2911C3EA38}">
      <dgm:prSet/>
      <dgm:spPr/>
      <dgm:t>
        <a:bodyPr/>
        <a:lstStyle/>
        <a:p>
          <a:endParaRPr lang="pt-BR"/>
        </a:p>
      </dgm:t>
    </dgm:pt>
    <dgm:pt modelId="{C8D97B8D-44B5-4F7D-9D0A-C89B678BB57A}" type="sibTrans" cxnId="{EEFDBCA3-0F91-4CE5-AE14-7F2911C3EA38}">
      <dgm:prSet/>
      <dgm:spPr/>
      <dgm:t>
        <a:bodyPr/>
        <a:lstStyle/>
        <a:p>
          <a:endParaRPr lang="pt-BR"/>
        </a:p>
      </dgm:t>
    </dgm:pt>
    <dgm:pt modelId="{3D4B7ED1-7DCA-4FFB-8D64-1174C7E41D16}">
      <dgm:prSet phldrT="[Texto]"/>
      <dgm:spPr/>
      <dgm:t>
        <a:bodyPr/>
        <a:lstStyle/>
        <a:p>
          <a:pPr algn="just"/>
          <a:r>
            <a:rPr lang="pt-BR" b="1" dirty="0" smtClean="0"/>
            <a:t>Faculdades</a:t>
          </a:r>
          <a:r>
            <a:rPr lang="pt-BR" dirty="0" smtClean="0"/>
            <a:t> podem </a:t>
          </a:r>
          <a:r>
            <a:rPr lang="pt-BR" b="1" dirty="0" smtClean="0"/>
            <a:t>registrar</a:t>
          </a:r>
          <a:r>
            <a:rPr lang="pt-BR" dirty="0" smtClean="0"/>
            <a:t> seus próprios diplomas </a:t>
          </a:r>
          <a:r>
            <a:rPr lang="pt-BR" b="1" dirty="0" smtClean="0"/>
            <a:t>(art. 27)</a:t>
          </a:r>
          <a:endParaRPr lang="pt-BR" dirty="0"/>
        </a:p>
      </dgm:t>
    </dgm:pt>
    <dgm:pt modelId="{8CCAF070-3707-417B-8F92-B2666AC3DE03}" type="parTrans" cxnId="{58AD375C-88EC-429E-839B-8583688F590C}">
      <dgm:prSet/>
      <dgm:spPr/>
      <dgm:t>
        <a:bodyPr/>
        <a:lstStyle/>
        <a:p>
          <a:endParaRPr lang="pt-BR"/>
        </a:p>
      </dgm:t>
    </dgm:pt>
    <dgm:pt modelId="{D38A6F3C-8EB8-4C06-8ABA-C1EBF12B1244}" type="sibTrans" cxnId="{58AD375C-88EC-429E-839B-8583688F590C}">
      <dgm:prSet/>
      <dgm:spPr/>
      <dgm:t>
        <a:bodyPr/>
        <a:lstStyle/>
        <a:p>
          <a:endParaRPr lang="pt-BR"/>
        </a:p>
      </dgm:t>
    </dgm:pt>
    <dgm:pt modelId="{FDD4B54E-318C-472D-A05D-1CDFB4778628}">
      <dgm:prSet/>
      <dgm:spPr/>
      <dgm:t>
        <a:bodyPr/>
        <a:lstStyle/>
        <a:p>
          <a:pPr algn="just"/>
          <a:r>
            <a:rPr lang="pt-BR" dirty="0" smtClean="0"/>
            <a:t>IES criam polos </a:t>
          </a:r>
          <a:r>
            <a:rPr lang="pt-BR" dirty="0" err="1" smtClean="0"/>
            <a:t>EaD</a:t>
          </a:r>
          <a:r>
            <a:rPr lang="pt-BR" dirty="0" smtClean="0"/>
            <a:t> vinculados aos </a:t>
          </a:r>
          <a:r>
            <a:rPr lang="pt-BR" dirty="0" err="1" smtClean="0"/>
            <a:t>CI’s</a:t>
          </a:r>
          <a:r>
            <a:rPr lang="pt-BR" dirty="0" smtClean="0"/>
            <a:t> </a:t>
          </a:r>
          <a:r>
            <a:rPr lang="pt-BR" b="1" dirty="0" smtClean="0"/>
            <a:t>(art. 12 PN 11/2017).</a:t>
          </a:r>
          <a:endParaRPr lang="pt-BR" b="1" dirty="0"/>
        </a:p>
      </dgm:t>
    </dgm:pt>
    <dgm:pt modelId="{19F91F9C-9C39-4495-944C-48B3CCA987B6}" type="parTrans" cxnId="{20192F8C-50DE-4986-9E33-F82A1619824E}">
      <dgm:prSet/>
      <dgm:spPr/>
      <dgm:t>
        <a:bodyPr/>
        <a:lstStyle/>
        <a:p>
          <a:endParaRPr lang="pt-BR"/>
        </a:p>
      </dgm:t>
    </dgm:pt>
    <dgm:pt modelId="{90A0256D-FD93-426C-A16B-1AA8D50CC312}" type="sibTrans" cxnId="{20192F8C-50DE-4986-9E33-F82A1619824E}">
      <dgm:prSet/>
      <dgm:spPr/>
      <dgm:t>
        <a:bodyPr/>
        <a:lstStyle/>
        <a:p>
          <a:endParaRPr lang="pt-BR"/>
        </a:p>
      </dgm:t>
    </dgm:pt>
    <dgm:pt modelId="{D3E46A87-AD7A-46E3-9E21-4682BD1B8064}">
      <dgm:prSet/>
      <dgm:spPr/>
      <dgm:t>
        <a:bodyPr/>
        <a:lstStyle/>
        <a:p>
          <a:pPr algn="just"/>
          <a:r>
            <a:rPr lang="pt-BR" b="1" dirty="0" smtClean="0"/>
            <a:t>Credenciamento prévio </a:t>
          </a:r>
          <a:r>
            <a:rPr lang="pt-BR" dirty="0" smtClean="0"/>
            <a:t>vinculado a CI </a:t>
          </a:r>
          <a:r>
            <a:rPr lang="pt-BR" b="1" dirty="0" smtClean="0"/>
            <a:t>(art. 24)</a:t>
          </a:r>
          <a:endParaRPr lang="pt-BR" b="1" dirty="0"/>
        </a:p>
      </dgm:t>
    </dgm:pt>
    <dgm:pt modelId="{3BD6E736-176A-4C57-B79B-9A37071E1EDC}" type="parTrans" cxnId="{AA5ABA78-4CC3-4922-80A5-2A6588897E3A}">
      <dgm:prSet/>
      <dgm:spPr/>
      <dgm:t>
        <a:bodyPr/>
        <a:lstStyle/>
        <a:p>
          <a:endParaRPr lang="pt-BR"/>
        </a:p>
      </dgm:t>
    </dgm:pt>
    <dgm:pt modelId="{698694A6-78B9-4F9A-9844-18F9F44A5DE9}" type="sibTrans" cxnId="{AA5ABA78-4CC3-4922-80A5-2A6588897E3A}">
      <dgm:prSet/>
      <dgm:spPr/>
      <dgm:t>
        <a:bodyPr/>
        <a:lstStyle/>
        <a:p>
          <a:endParaRPr lang="pt-BR"/>
        </a:p>
      </dgm:t>
    </dgm:pt>
    <dgm:pt modelId="{DC0596F8-66A4-49AE-8B68-C9E2C8002991}">
      <dgm:prSet/>
      <dgm:spPr/>
      <dgm:t>
        <a:bodyPr/>
        <a:lstStyle/>
        <a:p>
          <a:pPr algn="just"/>
          <a:r>
            <a:rPr lang="pt-BR" dirty="0" smtClean="0"/>
            <a:t>Aumento e remanejamento de vagas entre cursos </a:t>
          </a:r>
          <a:r>
            <a:rPr lang="pt-BR" b="1" dirty="0" smtClean="0"/>
            <a:t>(</a:t>
          </a:r>
          <a:r>
            <a:rPr lang="pt-BR" b="1" dirty="0" err="1" smtClean="0"/>
            <a:t>art</a:t>
          </a:r>
          <a:r>
            <a:rPr lang="pt-BR" b="1" dirty="0" smtClean="0"/>
            <a:t> 12 e 40)</a:t>
          </a:r>
          <a:endParaRPr lang="pt-BR" b="1" dirty="0" smtClean="0"/>
        </a:p>
      </dgm:t>
    </dgm:pt>
    <dgm:pt modelId="{7554EF35-68A5-47A3-B998-B554D2CFE097}" type="parTrans" cxnId="{7FA8EDDF-6EBC-46E5-B7A0-B755736BB8F1}">
      <dgm:prSet/>
      <dgm:spPr/>
      <dgm:t>
        <a:bodyPr/>
        <a:lstStyle/>
        <a:p>
          <a:endParaRPr lang="pt-BR"/>
        </a:p>
      </dgm:t>
    </dgm:pt>
    <dgm:pt modelId="{36EBE434-B58A-4583-A9DA-F90F3EF84959}" type="sibTrans" cxnId="{7FA8EDDF-6EBC-46E5-B7A0-B755736BB8F1}">
      <dgm:prSet/>
      <dgm:spPr/>
      <dgm:t>
        <a:bodyPr/>
        <a:lstStyle/>
        <a:p>
          <a:endParaRPr lang="pt-BR"/>
        </a:p>
      </dgm:t>
    </dgm:pt>
    <dgm:pt modelId="{62F49225-D3EC-4B67-86C2-F64A8CE297AC}">
      <dgm:prSet/>
      <dgm:spPr/>
      <dgm:t>
        <a:bodyPr/>
        <a:lstStyle/>
        <a:p>
          <a:pPr algn="just"/>
          <a:r>
            <a:rPr lang="pt-BR" b="1" dirty="0" smtClean="0"/>
            <a:t>Dispensa de visita</a:t>
          </a:r>
          <a:r>
            <a:rPr lang="pt-BR" b="0" dirty="0" smtClean="0"/>
            <a:t> e </a:t>
          </a:r>
          <a:r>
            <a:rPr lang="pt-BR" b="1" dirty="0" smtClean="0"/>
            <a:t>prorrogação</a:t>
          </a:r>
          <a:r>
            <a:rPr lang="pt-BR" b="0" dirty="0" smtClean="0"/>
            <a:t> da validade de atos autorizativos vinculados a índices de qualidade</a:t>
          </a:r>
          <a:endParaRPr lang="pt-BR" b="0" dirty="0" smtClean="0"/>
        </a:p>
      </dgm:t>
    </dgm:pt>
    <dgm:pt modelId="{E4F9AE49-9611-40F1-9251-F3662DC6673B}" type="parTrans" cxnId="{6477B188-F592-4A1B-90E5-FC40A6E320B2}">
      <dgm:prSet/>
      <dgm:spPr/>
      <dgm:t>
        <a:bodyPr/>
        <a:lstStyle/>
        <a:p>
          <a:endParaRPr lang="pt-BR"/>
        </a:p>
      </dgm:t>
    </dgm:pt>
    <dgm:pt modelId="{EDDC178C-C9E3-4D42-A91F-EE01F7527F26}" type="sibTrans" cxnId="{6477B188-F592-4A1B-90E5-FC40A6E320B2}">
      <dgm:prSet/>
      <dgm:spPr/>
      <dgm:t>
        <a:bodyPr/>
        <a:lstStyle/>
        <a:p>
          <a:endParaRPr lang="pt-BR"/>
        </a:p>
      </dgm:t>
    </dgm:pt>
    <dgm:pt modelId="{565AC1B2-039D-4853-9255-0A6E50D2428E}" type="pres">
      <dgm:prSet presAssocID="{6CC4AEE6-758C-480F-BE40-BD54D3F82B3A}" presName="Name0" presStyleCnt="0">
        <dgm:presLayoutVars>
          <dgm:dir/>
          <dgm:animLvl val="lvl"/>
          <dgm:resizeHandles val="exact"/>
        </dgm:presLayoutVars>
      </dgm:prSet>
      <dgm:spPr/>
    </dgm:pt>
    <dgm:pt modelId="{2D6483E0-6F48-4BB8-98C7-E3F6C744E5C7}" type="pres">
      <dgm:prSet presAssocID="{0BE7CB0B-B4AA-4966-B553-FA9DE6D3693D}" presName="composite" presStyleCnt="0"/>
      <dgm:spPr/>
    </dgm:pt>
    <dgm:pt modelId="{1B15122E-5496-438D-96A8-69F421716FD5}" type="pres">
      <dgm:prSet presAssocID="{0BE7CB0B-B4AA-4966-B553-FA9DE6D3693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08A2D7-E91F-480B-A0B3-7932AD13346B}" type="pres">
      <dgm:prSet presAssocID="{0BE7CB0B-B4AA-4966-B553-FA9DE6D3693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EDA4A46-2362-4841-BA01-F2BC88310BA0}" type="presOf" srcId="{FDD4B54E-318C-472D-A05D-1CDFB4778628}" destId="{0408A2D7-E91F-480B-A0B3-7932AD13346B}" srcOrd="0" destOrd="1" presId="urn:microsoft.com/office/officeart/2005/8/layout/hList1"/>
    <dgm:cxn modelId="{6477B188-F592-4A1B-90E5-FC40A6E320B2}" srcId="{0BE7CB0B-B4AA-4966-B553-FA9DE6D3693D}" destId="{62F49225-D3EC-4B67-86C2-F64A8CE297AC}" srcOrd="4" destOrd="0" parTransId="{E4F9AE49-9611-40F1-9251-F3662DC6673B}" sibTransId="{EDDC178C-C9E3-4D42-A91F-EE01F7527F26}"/>
    <dgm:cxn modelId="{BBF89D4E-937E-485A-99E8-38A34A8E819A}" type="presOf" srcId="{62F49225-D3EC-4B67-86C2-F64A8CE297AC}" destId="{0408A2D7-E91F-480B-A0B3-7932AD13346B}" srcOrd="0" destOrd="4" presId="urn:microsoft.com/office/officeart/2005/8/layout/hList1"/>
    <dgm:cxn modelId="{EEFDBCA3-0F91-4CE5-AE14-7F2911C3EA38}" srcId="{6CC4AEE6-758C-480F-BE40-BD54D3F82B3A}" destId="{0BE7CB0B-B4AA-4966-B553-FA9DE6D3693D}" srcOrd="0" destOrd="0" parTransId="{70CCEFB7-8CC4-42BE-8EF2-9FA4E9F581D1}" sibTransId="{C8D97B8D-44B5-4F7D-9D0A-C89B678BB57A}"/>
    <dgm:cxn modelId="{9B715D83-FA61-4957-8E97-42F915279D5B}" type="presOf" srcId="{D3E46A87-AD7A-46E3-9E21-4682BD1B8064}" destId="{0408A2D7-E91F-480B-A0B3-7932AD13346B}" srcOrd="0" destOrd="2" presId="urn:microsoft.com/office/officeart/2005/8/layout/hList1"/>
    <dgm:cxn modelId="{20192F8C-50DE-4986-9E33-F82A1619824E}" srcId="{0BE7CB0B-B4AA-4966-B553-FA9DE6D3693D}" destId="{FDD4B54E-318C-472D-A05D-1CDFB4778628}" srcOrd="1" destOrd="0" parTransId="{19F91F9C-9C39-4495-944C-48B3CCA987B6}" sibTransId="{90A0256D-FD93-426C-A16B-1AA8D50CC312}"/>
    <dgm:cxn modelId="{8FF48C2C-A153-4CBB-95D3-051B7C810DC5}" type="presOf" srcId="{3D4B7ED1-7DCA-4FFB-8D64-1174C7E41D16}" destId="{0408A2D7-E91F-480B-A0B3-7932AD13346B}" srcOrd="0" destOrd="0" presId="urn:microsoft.com/office/officeart/2005/8/layout/hList1"/>
    <dgm:cxn modelId="{E2851ABD-E2AD-4C29-B820-B47896FEF665}" type="presOf" srcId="{DC0596F8-66A4-49AE-8B68-C9E2C8002991}" destId="{0408A2D7-E91F-480B-A0B3-7932AD13346B}" srcOrd="0" destOrd="3" presId="urn:microsoft.com/office/officeart/2005/8/layout/hList1"/>
    <dgm:cxn modelId="{7FA8EDDF-6EBC-46E5-B7A0-B755736BB8F1}" srcId="{0BE7CB0B-B4AA-4966-B553-FA9DE6D3693D}" destId="{DC0596F8-66A4-49AE-8B68-C9E2C8002991}" srcOrd="3" destOrd="0" parTransId="{7554EF35-68A5-47A3-B998-B554D2CFE097}" sibTransId="{36EBE434-B58A-4583-A9DA-F90F3EF84959}"/>
    <dgm:cxn modelId="{E2CE4DE4-9540-4560-A631-F79763DA290E}" type="presOf" srcId="{0BE7CB0B-B4AA-4966-B553-FA9DE6D3693D}" destId="{1B15122E-5496-438D-96A8-69F421716FD5}" srcOrd="0" destOrd="0" presId="urn:microsoft.com/office/officeart/2005/8/layout/hList1"/>
    <dgm:cxn modelId="{58AD375C-88EC-429E-839B-8583688F590C}" srcId="{0BE7CB0B-B4AA-4966-B553-FA9DE6D3693D}" destId="{3D4B7ED1-7DCA-4FFB-8D64-1174C7E41D16}" srcOrd="0" destOrd="0" parTransId="{8CCAF070-3707-417B-8F92-B2666AC3DE03}" sibTransId="{D38A6F3C-8EB8-4C06-8ABA-C1EBF12B1244}"/>
    <dgm:cxn modelId="{48AF17DD-E2D5-4694-BCFC-CA621FE94F1D}" type="presOf" srcId="{6CC4AEE6-758C-480F-BE40-BD54D3F82B3A}" destId="{565AC1B2-039D-4853-9255-0A6E50D2428E}" srcOrd="0" destOrd="0" presId="urn:microsoft.com/office/officeart/2005/8/layout/hList1"/>
    <dgm:cxn modelId="{AA5ABA78-4CC3-4922-80A5-2A6588897E3A}" srcId="{0BE7CB0B-B4AA-4966-B553-FA9DE6D3693D}" destId="{D3E46A87-AD7A-46E3-9E21-4682BD1B8064}" srcOrd="2" destOrd="0" parTransId="{3BD6E736-176A-4C57-B79B-9A37071E1EDC}" sibTransId="{698694A6-78B9-4F9A-9844-18F9F44A5DE9}"/>
    <dgm:cxn modelId="{157B6821-D275-4F03-B0DE-5809687B8231}" type="presParOf" srcId="{565AC1B2-039D-4853-9255-0A6E50D2428E}" destId="{2D6483E0-6F48-4BB8-98C7-E3F6C744E5C7}" srcOrd="0" destOrd="0" presId="urn:microsoft.com/office/officeart/2005/8/layout/hList1"/>
    <dgm:cxn modelId="{4CA881C1-E592-45CA-B487-856FA26B111B}" type="presParOf" srcId="{2D6483E0-6F48-4BB8-98C7-E3F6C744E5C7}" destId="{1B15122E-5496-438D-96A8-69F421716FD5}" srcOrd="0" destOrd="0" presId="urn:microsoft.com/office/officeart/2005/8/layout/hList1"/>
    <dgm:cxn modelId="{52B62FFF-8E01-4053-BC00-42BC67566A5E}" type="presParOf" srcId="{2D6483E0-6F48-4BB8-98C7-E3F6C744E5C7}" destId="{0408A2D7-E91F-480B-A0B3-7932AD1334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8AA09-49E9-46C8-A95A-2116B073D58B}">
      <dsp:nvSpPr>
        <dsp:cNvPr id="0" name=""/>
        <dsp:cNvSpPr/>
      </dsp:nvSpPr>
      <dsp:spPr>
        <a:xfrm>
          <a:off x="4200049" y="851072"/>
          <a:ext cx="1865295" cy="389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405"/>
              </a:lnTo>
              <a:lnTo>
                <a:pt x="1865295" y="3894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DDA7B-E1B6-4255-8FB5-894BFEB02E2A}">
      <dsp:nvSpPr>
        <dsp:cNvPr id="0" name=""/>
        <dsp:cNvSpPr/>
      </dsp:nvSpPr>
      <dsp:spPr>
        <a:xfrm>
          <a:off x="1936221" y="851072"/>
          <a:ext cx="2263828" cy="388149"/>
        </a:xfrm>
        <a:custGeom>
          <a:avLst/>
          <a:gdLst/>
          <a:ahLst/>
          <a:cxnLst/>
          <a:rect l="0" t="0" r="0" b="0"/>
          <a:pathLst>
            <a:path>
              <a:moveTo>
                <a:pt x="2263828" y="0"/>
              </a:moveTo>
              <a:lnTo>
                <a:pt x="2263828" y="388149"/>
              </a:lnTo>
              <a:lnTo>
                <a:pt x="0" y="38814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62763-C988-45F1-B6E1-BC7929F18BC3}">
      <dsp:nvSpPr>
        <dsp:cNvPr id="0" name=""/>
        <dsp:cNvSpPr/>
      </dsp:nvSpPr>
      <dsp:spPr>
        <a:xfrm>
          <a:off x="4200049" y="851072"/>
          <a:ext cx="182674" cy="386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638"/>
              </a:lnTo>
              <a:lnTo>
                <a:pt x="182674" y="3866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017C4-5216-45F9-80A0-3AD5ACD1F2F8}">
      <dsp:nvSpPr>
        <dsp:cNvPr id="0" name=""/>
        <dsp:cNvSpPr/>
      </dsp:nvSpPr>
      <dsp:spPr>
        <a:xfrm>
          <a:off x="3814252" y="851072"/>
          <a:ext cx="385797" cy="388888"/>
        </a:xfrm>
        <a:custGeom>
          <a:avLst/>
          <a:gdLst/>
          <a:ahLst/>
          <a:cxnLst/>
          <a:rect l="0" t="0" r="0" b="0"/>
          <a:pathLst>
            <a:path>
              <a:moveTo>
                <a:pt x="385797" y="0"/>
              </a:moveTo>
              <a:lnTo>
                <a:pt x="385797" y="388888"/>
              </a:lnTo>
              <a:lnTo>
                <a:pt x="0" y="38888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AA640-F3A4-4AAE-AEA1-456D99771D69}">
      <dsp:nvSpPr>
        <dsp:cNvPr id="0" name=""/>
        <dsp:cNvSpPr/>
      </dsp:nvSpPr>
      <dsp:spPr>
        <a:xfrm>
          <a:off x="6063157" y="2363178"/>
          <a:ext cx="256029" cy="1972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808"/>
              </a:lnTo>
              <a:lnTo>
                <a:pt x="256029" y="197280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B216E-BAEF-4082-B629-AB64B32CD1C7}">
      <dsp:nvSpPr>
        <dsp:cNvPr id="0" name=""/>
        <dsp:cNvSpPr/>
      </dsp:nvSpPr>
      <dsp:spPr>
        <a:xfrm>
          <a:off x="6063157" y="2363178"/>
          <a:ext cx="256029" cy="1241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521"/>
              </a:lnTo>
              <a:lnTo>
                <a:pt x="256029" y="124152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FA1E0-B349-4D1E-9622-70A69B7F6E79}">
      <dsp:nvSpPr>
        <dsp:cNvPr id="0" name=""/>
        <dsp:cNvSpPr/>
      </dsp:nvSpPr>
      <dsp:spPr>
        <a:xfrm>
          <a:off x="6063157" y="2363178"/>
          <a:ext cx="256029" cy="510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234"/>
              </a:lnTo>
              <a:lnTo>
                <a:pt x="256029" y="51023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89BDA-E108-4767-9BF0-1E5DE880E812}">
      <dsp:nvSpPr>
        <dsp:cNvPr id="0" name=""/>
        <dsp:cNvSpPr/>
      </dsp:nvSpPr>
      <dsp:spPr>
        <a:xfrm>
          <a:off x="4200049" y="851072"/>
          <a:ext cx="2799107" cy="93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370"/>
              </a:lnTo>
              <a:lnTo>
                <a:pt x="2799107" y="900370"/>
              </a:lnTo>
              <a:lnTo>
                <a:pt x="2799107" y="9361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7433D-9822-432C-9F0D-6CB693261E93}">
      <dsp:nvSpPr>
        <dsp:cNvPr id="0" name=""/>
        <dsp:cNvSpPr/>
      </dsp:nvSpPr>
      <dsp:spPr>
        <a:xfrm>
          <a:off x="3310764" y="2352956"/>
          <a:ext cx="349747" cy="2308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654"/>
              </a:lnTo>
              <a:lnTo>
                <a:pt x="349747" y="230865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BDCE7-54BA-45CC-B0BC-2B2677A245C8}">
      <dsp:nvSpPr>
        <dsp:cNvPr id="0" name=""/>
        <dsp:cNvSpPr/>
      </dsp:nvSpPr>
      <dsp:spPr>
        <a:xfrm>
          <a:off x="3310764" y="2352956"/>
          <a:ext cx="349747" cy="1814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727"/>
              </a:lnTo>
              <a:lnTo>
                <a:pt x="349747" y="181472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B84C3-091E-426A-9BC5-089584A1E3F7}">
      <dsp:nvSpPr>
        <dsp:cNvPr id="0" name=""/>
        <dsp:cNvSpPr/>
      </dsp:nvSpPr>
      <dsp:spPr>
        <a:xfrm>
          <a:off x="3310764" y="2352956"/>
          <a:ext cx="349747" cy="1320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0801"/>
              </a:lnTo>
              <a:lnTo>
                <a:pt x="349747" y="132080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8B894-C1BA-4EA3-B080-77C6DEF69760}">
      <dsp:nvSpPr>
        <dsp:cNvPr id="0" name=""/>
        <dsp:cNvSpPr/>
      </dsp:nvSpPr>
      <dsp:spPr>
        <a:xfrm>
          <a:off x="3310764" y="2352956"/>
          <a:ext cx="349747" cy="826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6874"/>
              </a:lnTo>
              <a:lnTo>
                <a:pt x="349747" y="8268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7C5DD-A231-4736-8AF5-113EA717AB02}">
      <dsp:nvSpPr>
        <dsp:cNvPr id="0" name=""/>
        <dsp:cNvSpPr/>
      </dsp:nvSpPr>
      <dsp:spPr>
        <a:xfrm>
          <a:off x="3310764" y="2352956"/>
          <a:ext cx="349747" cy="317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993"/>
              </a:lnTo>
              <a:lnTo>
                <a:pt x="349747" y="31799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BFF77-EBC2-4BD4-B4FC-68965748E6EA}">
      <dsp:nvSpPr>
        <dsp:cNvPr id="0" name=""/>
        <dsp:cNvSpPr/>
      </dsp:nvSpPr>
      <dsp:spPr>
        <a:xfrm>
          <a:off x="4154329" y="851072"/>
          <a:ext cx="91440" cy="922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6845"/>
              </a:lnTo>
              <a:lnTo>
                <a:pt x="92434" y="886845"/>
              </a:lnTo>
              <a:lnTo>
                <a:pt x="92434" y="92258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3803D-46EC-46FD-9EDF-E43A858BE38E}">
      <dsp:nvSpPr>
        <dsp:cNvPr id="0" name=""/>
        <dsp:cNvSpPr/>
      </dsp:nvSpPr>
      <dsp:spPr>
        <a:xfrm>
          <a:off x="436295" y="2351513"/>
          <a:ext cx="214628" cy="1673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736"/>
              </a:lnTo>
              <a:lnTo>
                <a:pt x="214628" y="16737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F5A0B-23CB-412C-BBF8-3405C6A93891}">
      <dsp:nvSpPr>
        <dsp:cNvPr id="0" name=""/>
        <dsp:cNvSpPr/>
      </dsp:nvSpPr>
      <dsp:spPr>
        <a:xfrm>
          <a:off x="436295" y="2351513"/>
          <a:ext cx="214628" cy="992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728"/>
              </a:lnTo>
              <a:lnTo>
                <a:pt x="214628" y="99272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3E7A8-1C27-4413-9113-D66F5C6FFBCF}">
      <dsp:nvSpPr>
        <dsp:cNvPr id="0" name=""/>
        <dsp:cNvSpPr/>
      </dsp:nvSpPr>
      <dsp:spPr>
        <a:xfrm>
          <a:off x="436295" y="2351513"/>
          <a:ext cx="214628" cy="399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570"/>
              </a:lnTo>
              <a:lnTo>
                <a:pt x="214628" y="39957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486FA-CC0A-449B-B00B-0BDBB2521158}">
      <dsp:nvSpPr>
        <dsp:cNvPr id="0" name=""/>
        <dsp:cNvSpPr/>
      </dsp:nvSpPr>
      <dsp:spPr>
        <a:xfrm>
          <a:off x="1411550" y="851072"/>
          <a:ext cx="2788499" cy="920841"/>
        </a:xfrm>
        <a:custGeom>
          <a:avLst/>
          <a:gdLst/>
          <a:ahLst/>
          <a:cxnLst/>
          <a:rect l="0" t="0" r="0" b="0"/>
          <a:pathLst>
            <a:path>
              <a:moveTo>
                <a:pt x="2788499" y="0"/>
              </a:moveTo>
              <a:lnTo>
                <a:pt x="2788499" y="885106"/>
              </a:lnTo>
              <a:lnTo>
                <a:pt x="0" y="885106"/>
              </a:lnTo>
              <a:lnTo>
                <a:pt x="0" y="9208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773BE-A0D7-4768-8ECF-112BB602FD35}">
      <dsp:nvSpPr>
        <dsp:cNvPr id="0" name=""/>
        <dsp:cNvSpPr/>
      </dsp:nvSpPr>
      <dsp:spPr>
        <a:xfrm>
          <a:off x="1307075" y="84498"/>
          <a:ext cx="5785947" cy="76657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Secretaria de Regulação e Supervisão da Educação Superior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(SERES)</a:t>
          </a:r>
          <a:endParaRPr lang="pt-BR" sz="1800" b="1" kern="1200" dirty="0"/>
        </a:p>
      </dsp:txBody>
      <dsp:txXfrm>
        <a:off x="1307075" y="84498"/>
        <a:ext cx="5785947" cy="766574"/>
      </dsp:txXfrm>
    </dsp:sp>
    <dsp:sp modelId="{E5574332-2B29-4A84-8A62-FBF9272E970D}">
      <dsp:nvSpPr>
        <dsp:cNvPr id="0" name=""/>
        <dsp:cNvSpPr/>
      </dsp:nvSpPr>
      <dsp:spPr>
        <a:xfrm>
          <a:off x="192481" y="1771914"/>
          <a:ext cx="2438137" cy="579599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Diretoria de Política Regulatória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(DPR)</a:t>
          </a:r>
          <a:endParaRPr lang="pt-BR" sz="1600" kern="1200" dirty="0"/>
        </a:p>
      </dsp:txBody>
      <dsp:txXfrm>
        <a:off x="192481" y="1771914"/>
        <a:ext cx="2438137" cy="579599"/>
      </dsp:txXfrm>
    </dsp:sp>
    <dsp:sp modelId="{53DB17C7-0D81-411B-ADF9-4F27E4C78633}">
      <dsp:nvSpPr>
        <dsp:cNvPr id="0" name=""/>
        <dsp:cNvSpPr/>
      </dsp:nvSpPr>
      <dsp:spPr>
        <a:xfrm>
          <a:off x="650924" y="2487525"/>
          <a:ext cx="1884058" cy="5271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CG Legislação e Normas </a:t>
          </a:r>
          <a:r>
            <a:rPr lang="pt-BR" sz="1300" b="1" kern="1200" dirty="0" smtClean="0"/>
            <a:t>(CGLNRS)</a:t>
          </a:r>
          <a:endParaRPr lang="pt-BR" sz="1300" b="1" kern="1200" dirty="0"/>
        </a:p>
      </dsp:txBody>
      <dsp:txXfrm>
        <a:off x="650924" y="2487525"/>
        <a:ext cx="1884058" cy="527118"/>
      </dsp:txXfrm>
    </dsp:sp>
    <dsp:sp modelId="{8999CFDA-A06E-4517-A1B4-59A91D7390F1}">
      <dsp:nvSpPr>
        <dsp:cNvPr id="0" name=""/>
        <dsp:cNvSpPr/>
      </dsp:nvSpPr>
      <dsp:spPr>
        <a:xfrm>
          <a:off x="650924" y="3086113"/>
          <a:ext cx="1860585" cy="5162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0" i="0" kern="1200" dirty="0" smtClean="0"/>
            <a:t>CG Gestão de Informação </a:t>
          </a:r>
          <a:r>
            <a:rPr lang="pt-BR" sz="1300" b="1" i="0" kern="1200" dirty="0" smtClean="0"/>
            <a:t>(CGGIRES)</a:t>
          </a:r>
          <a:endParaRPr lang="pt-BR" sz="1300" b="1" kern="1200" dirty="0"/>
        </a:p>
      </dsp:txBody>
      <dsp:txXfrm>
        <a:off x="650924" y="3086113"/>
        <a:ext cx="1860585" cy="516257"/>
      </dsp:txXfrm>
    </dsp:sp>
    <dsp:sp modelId="{4C0FFE85-55ED-4CBA-ACC0-A81233377867}">
      <dsp:nvSpPr>
        <dsp:cNvPr id="0" name=""/>
        <dsp:cNvSpPr/>
      </dsp:nvSpPr>
      <dsp:spPr>
        <a:xfrm>
          <a:off x="650924" y="3673841"/>
          <a:ext cx="1838844" cy="7028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CG Certificação de Entidades Beneficentes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(CGCEBAS)</a:t>
          </a:r>
          <a:endParaRPr lang="pt-BR" sz="1300" b="1" kern="1200" dirty="0"/>
        </a:p>
      </dsp:txBody>
      <dsp:txXfrm>
        <a:off x="650924" y="3673841"/>
        <a:ext cx="1838844" cy="702816"/>
      </dsp:txXfrm>
    </dsp:sp>
    <dsp:sp modelId="{20CF9C26-B3D2-4407-9873-B207ED448AD4}">
      <dsp:nvSpPr>
        <dsp:cNvPr id="0" name=""/>
        <dsp:cNvSpPr/>
      </dsp:nvSpPr>
      <dsp:spPr>
        <a:xfrm>
          <a:off x="3076764" y="1773653"/>
          <a:ext cx="2339998" cy="579303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Diretoria de Regulação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(DIREG)</a:t>
          </a:r>
          <a:endParaRPr lang="pt-BR" sz="1600" b="1" kern="1200" dirty="0"/>
        </a:p>
      </dsp:txBody>
      <dsp:txXfrm>
        <a:off x="3076764" y="1773653"/>
        <a:ext cx="2339998" cy="579303"/>
      </dsp:txXfrm>
    </dsp:sp>
    <dsp:sp modelId="{1AFD46F7-15A6-4EAB-8923-646BAC70AA0A}">
      <dsp:nvSpPr>
        <dsp:cNvPr id="0" name=""/>
        <dsp:cNvSpPr/>
      </dsp:nvSpPr>
      <dsp:spPr>
        <a:xfrm>
          <a:off x="3660511" y="2444767"/>
          <a:ext cx="1791129" cy="4523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latin typeface="Calibri"/>
              <a:ea typeface="+mn-ea"/>
              <a:cs typeface="+mn-cs"/>
            </a:rPr>
            <a:t>CG Credenciamento e Rec.  </a:t>
          </a:r>
          <a:r>
            <a:rPr lang="pt-BR" sz="1300" b="1" kern="1200" dirty="0" smtClean="0">
              <a:latin typeface="Calibri"/>
              <a:ea typeface="+mn-ea"/>
              <a:cs typeface="+mn-cs"/>
            </a:rPr>
            <a:t>(CGCIES)</a:t>
          </a:r>
          <a:endParaRPr lang="pt-BR" sz="1300" b="1" kern="1200" dirty="0"/>
        </a:p>
      </dsp:txBody>
      <dsp:txXfrm>
        <a:off x="3660511" y="2444767"/>
        <a:ext cx="1791129" cy="452365"/>
      </dsp:txXfrm>
    </dsp:sp>
    <dsp:sp modelId="{779DAB21-799C-4F80-911D-BE6DAFE0B757}">
      <dsp:nvSpPr>
        <dsp:cNvPr id="0" name=""/>
        <dsp:cNvSpPr/>
      </dsp:nvSpPr>
      <dsp:spPr>
        <a:xfrm>
          <a:off x="3660511" y="2968602"/>
          <a:ext cx="1791129" cy="4224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latin typeface="Calibri"/>
              <a:ea typeface="+mn-ea"/>
              <a:cs typeface="+mn-cs"/>
            </a:rPr>
            <a:t>CG </a:t>
          </a:r>
          <a:r>
            <a:rPr lang="pt-BR" sz="1300" kern="1200" dirty="0" err="1" smtClean="0">
              <a:latin typeface="Calibri"/>
              <a:ea typeface="+mn-ea"/>
              <a:cs typeface="+mn-cs"/>
            </a:rPr>
            <a:t>Reconhec</a:t>
          </a:r>
          <a:r>
            <a:rPr lang="pt-BR" sz="1300" kern="1200" dirty="0" smtClean="0">
              <a:latin typeface="Calibri"/>
              <a:ea typeface="+mn-ea"/>
              <a:cs typeface="+mn-cs"/>
            </a:rPr>
            <a:t>. de Cursos e RR </a:t>
          </a:r>
          <a:r>
            <a:rPr lang="pt-BR" sz="1300" b="1" kern="1200" dirty="0" smtClean="0">
              <a:latin typeface="Calibri"/>
              <a:ea typeface="+mn-ea"/>
              <a:cs typeface="+mn-cs"/>
            </a:rPr>
            <a:t>(CGARCES)</a:t>
          </a:r>
          <a:endParaRPr lang="pt-BR" sz="1300" b="1" kern="1200" dirty="0"/>
        </a:p>
      </dsp:txBody>
      <dsp:txXfrm>
        <a:off x="3660511" y="2968602"/>
        <a:ext cx="1791129" cy="422456"/>
      </dsp:txXfrm>
    </dsp:sp>
    <dsp:sp modelId="{ADFBFAF0-CF3D-418F-8D6E-6C1653A6AB66}">
      <dsp:nvSpPr>
        <dsp:cNvPr id="0" name=""/>
        <dsp:cNvSpPr/>
      </dsp:nvSpPr>
      <dsp:spPr>
        <a:xfrm>
          <a:off x="3660511" y="3462529"/>
          <a:ext cx="1791129" cy="4224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latin typeface="Calibri"/>
              <a:ea typeface="+mn-ea"/>
              <a:cs typeface="+mn-cs"/>
            </a:rPr>
            <a:t>CG Autorizações e Aditamentos </a:t>
          </a:r>
          <a:r>
            <a:rPr lang="pt-BR" sz="1300" b="1" kern="1200" dirty="0" smtClean="0">
              <a:latin typeface="Calibri"/>
              <a:ea typeface="+mn-ea"/>
              <a:cs typeface="+mn-cs"/>
            </a:rPr>
            <a:t>(CGFPR)</a:t>
          </a:r>
          <a:endParaRPr lang="pt-BR" sz="1300" b="1" kern="1200" dirty="0"/>
        </a:p>
      </dsp:txBody>
      <dsp:txXfrm>
        <a:off x="3660511" y="3462529"/>
        <a:ext cx="1791129" cy="422456"/>
      </dsp:txXfrm>
    </dsp:sp>
    <dsp:sp modelId="{DBA8E5AE-CE78-427A-B812-43B3A2B507BA}">
      <dsp:nvSpPr>
        <dsp:cNvPr id="0" name=""/>
        <dsp:cNvSpPr/>
      </dsp:nvSpPr>
      <dsp:spPr>
        <a:xfrm>
          <a:off x="3660511" y="3956456"/>
          <a:ext cx="1791129" cy="4224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latin typeface="Calibri"/>
              <a:ea typeface="+mn-ea"/>
              <a:cs typeface="+mn-cs"/>
            </a:rPr>
            <a:t>CG de Regulação EAD </a:t>
          </a:r>
          <a:r>
            <a:rPr lang="pt-BR" sz="1300" b="1" kern="1200" dirty="0" smtClean="0">
              <a:latin typeface="Calibri"/>
              <a:ea typeface="+mn-ea"/>
              <a:cs typeface="+mn-cs"/>
            </a:rPr>
            <a:t>(COREAD)</a:t>
          </a:r>
          <a:endParaRPr lang="pt-BR" sz="1300" b="1" kern="1200" dirty="0"/>
        </a:p>
      </dsp:txBody>
      <dsp:txXfrm>
        <a:off x="3660511" y="3956456"/>
        <a:ext cx="1791129" cy="422456"/>
      </dsp:txXfrm>
    </dsp:sp>
    <dsp:sp modelId="{B51BFD57-FA0B-41AF-A963-1AAB467831B0}">
      <dsp:nvSpPr>
        <dsp:cNvPr id="0" name=""/>
        <dsp:cNvSpPr/>
      </dsp:nvSpPr>
      <dsp:spPr>
        <a:xfrm>
          <a:off x="3660511" y="4450383"/>
          <a:ext cx="1791129" cy="4224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latin typeface="Calibri"/>
              <a:ea typeface="+mn-ea"/>
              <a:cs typeface="+mn-cs"/>
            </a:rPr>
            <a:t>CG Chamamentos Públicos </a:t>
          </a:r>
          <a:r>
            <a:rPr lang="pt-BR" sz="1300" b="1" kern="1200" dirty="0" smtClean="0">
              <a:latin typeface="Calibri"/>
              <a:ea typeface="+mn-ea"/>
              <a:cs typeface="+mn-cs"/>
            </a:rPr>
            <a:t>(CGCP)</a:t>
          </a:r>
          <a:endParaRPr lang="pt-BR" sz="1300" b="1" kern="1200" dirty="0"/>
        </a:p>
      </dsp:txBody>
      <dsp:txXfrm>
        <a:off x="3660511" y="4450383"/>
        <a:ext cx="1791129" cy="422456"/>
      </dsp:txXfrm>
    </dsp:sp>
    <dsp:sp modelId="{106009F3-5F25-4411-A6B1-01F56CBE6D25}">
      <dsp:nvSpPr>
        <dsp:cNvPr id="0" name=""/>
        <dsp:cNvSpPr/>
      </dsp:nvSpPr>
      <dsp:spPr>
        <a:xfrm>
          <a:off x="5829157" y="1787178"/>
          <a:ext cx="2339998" cy="57600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Diretoria de Supervisão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(DISUP)</a:t>
          </a:r>
          <a:endParaRPr lang="pt-BR" sz="1600" b="1" kern="1200" dirty="0"/>
        </a:p>
      </dsp:txBody>
      <dsp:txXfrm>
        <a:off x="5829157" y="1787178"/>
        <a:ext cx="2339998" cy="576000"/>
      </dsp:txXfrm>
    </dsp:sp>
    <dsp:sp modelId="{0A3D20A9-22B9-4875-B153-964F7347D98C}">
      <dsp:nvSpPr>
        <dsp:cNvPr id="0" name=""/>
        <dsp:cNvSpPr/>
      </dsp:nvSpPr>
      <dsp:spPr>
        <a:xfrm>
          <a:off x="6319186" y="2543505"/>
          <a:ext cx="1856368" cy="6598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latin typeface="Calibri"/>
              <a:ea typeface="+mn-ea"/>
              <a:cs typeface="+mn-cs"/>
            </a:rPr>
            <a:t>CG Supervisão Ordinária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latin typeface="Calibri"/>
              <a:ea typeface="+mn-ea"/>
              <a:cs typeface="+mn-cs"/>
            </a:rPr>
            <a:t>(CGSO)</a:t>
          </a:r>
          <a:endParaRPr lang="pt-BR" sz="1300" b="1" kern="1200" dirty="0"/>
        </a:p>
      </dsp:txBody>
      <dsp:txXfrm>
        <a:off x="6319186" y="2543505"/>
        <a:ext cx="1856368" cy="659816"/>
      </dsp:txXfrm>
    </dsp:sp>
    <dsp:sp modelId="{851F25C0-E28B-45FA-815D-24D32323B0B7}">
      <dsp:nvSpPr>
        <dsp:cNvPr id="0" name=""/>
        <dsp:cNvSpPr/>
      </dsp:nvSpPr>
      <dsp:spPr>
        <a:xfrm>
          <a:off x="6319186" y="3274792"/>
          <a:ext cx="1856368" cy="6598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latin typeface="Calibri"/>
              <a:ea typeface="+mn-ea"/>
              <a:cs typeface="+mn-cs"/>
            </a:rPr>
            <a:t>CG Supervisão Especial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latin typeface="Calibri"/>
              <a:ea typeface="+mn-ea"/>
              <a:cs typeface="+mn-cs"/>
            </a:rPr>
            <a:t>(CGSE)</a:t>
          </a:r>
          <a:endParaRPr lang="pt-BR" sz="1300" b="1" kern="1200" dirty="0"/>
        </a:p>
      </dsp:txBody>
      <dsp:txXfrm>
        <a:off x="6319186" y="3274792"/>
        <a:ext cx="1856368" cy="659816"/>
      </dsp:txXfrm>
    </dsp:sp>
    <dsp:sp modelId="{57047BD1-7BDD-4123-9A6B-848E92561A5B}">
      <dsp:nvSpPr>
        <dsp:cNvPr id="0" name=""/>
        <dsp:cNvSpPr/>
      </dsp:nvSpPr>
      <dsp:spPr>
        <a:xfrm>
          <a:off x="6319186" y="4006078"/>
          <a:ext cx="1856368" cy="6598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latin typeface="Calibri"/>
              <a:ea typeface="+mn-ea"/>
              <a:cs typeface="+mn-cs"/>
            </a:rPr>
            <a:t>CG de Monitoramento Áreas Estratégicas </a:t>
          </a:r>
          <a:r>
            <a:rPr lang="pt-BR" sz="1300" b="1" kern="1200" dirty="0" smtClean="0">
              <a:latin typeface="Calibri"/>
              <a:ea typeface="+mn-ea"/>
              <a:cs typeface="+mn-cs"/>
            </a:rPr>
            <a:t>(CGMAE)</a:t>
          </a:r>
          <a:endParaRPr lang="pt-BR" sz="1300" b="1" kern="1200" dirty="0"/>
        </a:p>
      </dsp:txBody>
      <dsp:txXfrm>
        <a:off x="6319186" y="4006078"/>
        <a:ext cx="1856368" cy="659816"/>
      </dsp:txXfrm>
    </dsp:sp>
    <dsp:sp modelId="{187BB25B-FDD8-4F1B-AEEE-B1233BE20ED3}">
      <dsp:nvSpPr>
        <dsp:cNvPr id="0" name=""/>
        <dsp:cNvSpPr/>
      </dsp:nvSpPr>
      <dsp:spPr>
        <a:xfrm>
          <a:off x="2305032" y="999942"/>
          <a:ext cx="1509219" cy="48003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Chefia de Gabinete</a:t>
          </a:r>
          <a:endParaRPr lang="pt-BR" sz="1400" b="1" kern="1200" dirty="0"/>
        </a:p>
      </dsp:txBody>
      <dsp:txXfrm>
        <a:off x="2305032" y="999942"/>
        <a:ext cx="1509219" cy="480037"/>
      </dsp:txXfrm>
    </dsp:sp>
    <dsp:sp modelId="{7E5EAEA1-E34D-4940-9AF3-C82D2F88704C}">
      <dsp:nvSpPr>
        <dsp:cNvPr id="0" name=""/>
        <dsp:cNvSpPr/>
      </dsp:nvSpPr>
      <dsp:spPr>
        <a:xfrm>
          <a:off x="4382724" y="989017"/>
          <a:ext cx="1444838" cy="49738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Assessoria</a:t>
          </a:r>
          <a:endParaRPr lang="pt-BR" sz="1400" b="1" kern="1200" dirty="0"/>
        </a:p>
      </dsp:txBody>
      <dsp:txXfrm>
        <a:off x="4382724" y="989017"/>
        <a:ext cx="1444838" cy="497388"/>
      </dsp:txXfrm>
    </dsp:sp>
    <dsp:sp modelId="{5D31F351-31DA-4F01-B809-D35CA2267309}">
      <dsp:nvSpPr>
        <dsp:cNvPr id="0" name=""/>
        <dsp:cNvSpPr/>
      </dsp:nvSpPr>
      <dsp:spPr>
        <a:xfrm>
          <a:off x="301410" y="999203"/>
          <a:ext cx="1634810" cy="480037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Núcleo de Apoio ao PI </a:t>
          </a:r>
          <a:r>
            <a:rPr lang="pt-BR" sz="1400" b="1" kern="1200" dirty="0" smtClean="0"/>
            <a:t>(NAPI)</a:t>
          </a:r>
          <a:endParaRPr lang="pt-BR" sz="1400" b="1" kern="1200" dirty="0"/>
        </a:p>
      </dsp:txBody>
      <dsp:txXfrm>
        <a:off x="301410" y="999203"/>
        <a:ext cx="1634810" cy="480037"/>
      </dsp:txXfrm>
    </dsp:sp>
    <dsp:sp modelId="{C45BB1CE-7D2A-42DC-946F-8F8DD99C74C5}">
      <dsp:nvSpPr>
        <dsp:cNvPr id="0" name=""/>
        <dsp:cNvSpPr/>
      </dsp:nvSpPr>
      <dsp:spPr>
        <a:xfrm>
          <a:off x="6065345" y="1000459"/>
          <a:ext cx="1878898" cy="48003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Coord. de Planejamento e Gestão </a:t>
          </a:r>
          <a:r>
            <a:rPr lang="pt-BR" sz="1400" b="1" kern="1200" dirty="0" smtClean="0"/>
            <a:t>(CPG)</a:t>
          </a:r>
          <a:endParaRPr lang="pt-BR" sz="1400" b="1" kern="1200" dirty="0"/>
        </a:p>
      </dsp:txBody>
      <dsp:txXfrm>
        <a:off x="6065345" y="1000459"/>
        <a:ext cx="1878898" cy="480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F3984-9947-472F-A1CD-B5110DF68CD0}">
      <dsp:nvSpPr>
        <dsp:cNvPr id="0" name=""/>
        <dsp:cNvSpPr/>
      </dsp:nvSpPr>
      <dsp:spPr>
        <a:xfrm>
          <a:off x="2121312" y="536755"/>
          <a:ext cx="707129" cy="477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438"/>
              </a:lnTo>
              <a:lnTo>
                <a:pt x="640113" y="559438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0558D-3180-4000-AD1A-8F43DCA4F387}">
      <dsp:nvSpPr>
        <dsp:cNvPr id="0" name=""/>
        <dsp:cNvSpPr/>
      </dsp:nvSpPr>
      <dsp:spPr>
        <a:xfrm>
          <a:off x="2340767" y="2250716"/>
          <a:ext cx="474194" cy="536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870"/>
              </a:lnTo>
              <a:lnTo>
                <a:pt x="1117261" y="50887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D7188-FB09-43F5-A013-11578EC296D7}">
      <dsp:nvSpPr>
        <dsp:cNvPr id="0" name=""/>
        <dsp:cNvSpPr/>
      </dsp:nvSpPr>
      <dsp:spPr>
        <a:xfrm>
          <a:off x="2340767" y="2250716"/>
          <a:ext cx="130988" cy="1465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772"/>
              </a:lnTo>
              <a:lnTo>
                <a:pt x="124340" y="1390772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94A6A-9B17-4696-9D3E-889175438116}">
      <dsp:nvSpPr>
        <dsp:cNvPr id="0" name=""/>
        <dsp:cNvSpPr/>
      </dsp:nvSpPr>
      <dsp:spPr>
        <a:xfrm>
          <a:off x="2121312" y="536755"/>
          <a:ext cx="647662" cy="117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4060"/>
              </a:lnTo>
              <a:lnTo>
                <a:pt x="614790" y="1054060"/>
              </a:lnTo>
              <a:lnTo>
                <a:pt x="614790" y="1160759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368F3-4B1A-4397-9EE6-9FF3B248A18B}">
      <dsp:nvSpPr>
        <dsp:cNvPr id="0" name=""/>
        <dsp:cNvSpPr/>
      </dsp:nvSpPr>
      <dsp:spPr>
        <a:xfrm>
          <a:off x="1473650" y="536755"/>
          <a:ext cx="647662" cy="1178702"/>
        </a:xfrm>
        <a:custGeom>
          <a:avLst/>
          <a:gdLst/>
          <a:ahLst/>
          <a:cxnLst/>
          <a:rect l="0" t="0" r="0" b="0"/>
          <a:pathLst>
            <a:path>
              <a:moveTo>
                <a:pt x="614790" y="0"/>
              </a:moveTo>
              <a:lnTo>
                <a:pt x="614790" y="1054060"/>
              </a:lnTo>
              <a:lnTo>
                <a:pt x="0" y="1054060"/>
              </a:lnTo>
              <a:lnTo>
                <a:pt x="0" y="1160759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B32A8-2278-4636-8454-F4C4A015C3C1}">
      <dsp:nvSpPr>
        <dsp:cNvPr id="0" name=""/>
        <dsp:cNvSpPr/>
      </dsp:nvSpPr>
      <dsp:spPr>
        <a:xfrm>
          <a:off x="820132" y="1497"/>
          <a:ext cx="2602360" cy="535258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Ministro</a:t>
          </a:r>
          <a:endParaRPr lang="pt-BR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820132" y="1497"/>
        <a:ext cx="2602360" cy="535258"/>
      </dsp:txXfrm>
    </dsp:sp>
    <dsp:sp modelId="{81B0AAC4-FFF1-45FD-8CDE-9300EF8D5C00}">
      <dsp:nvSpPr>
        <dsp:cNvPr id="0" name=""/>
        <dsp:cNvSpPr/>
      </dsp:nvSpPr>
      <dsp:spPr>
        <a:xfrm>
          <a:off x="938392" y="1715458"/>
          <a:ext cx="1070516" cy="535258"/>
        </a:xfrm>
        <a:prstGeom prst="rect">
          <a:avLst/>
        </a:prstGeom>
        <a:solidFill>
          <a:srgbClr val="3971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SERES</a:t>
          </a:r>
          <a:endParaRPr lang="pt-BR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938392" y="1715458"/>
        <a:ext cx="1070516" cy="535258"/>
      </dsp:txXfrm>
    </dsp:sp>
    <dsp:sp modelId="{BC99492C-ED6D-41E2-BDA5-DC7E31ACF090}">
      <dsp:nvSpPr>
        <dsp:cNvPr id="0" name=""/>
        <dsp:cNvSpPr/>
      </dsp:nvSpPr>
      <dsp:spPr>
        <a:xfrm>
          <a:off x="2233716" y="1715458"/>
          <a:ext cx="1070516" cy="535258"/>
        </a:xfrm>
        <a:prstGeom prst="rect">
          <a:avLst/>
        </a:prstGeom>
        <a:solidFill>
          <a:srgbClr val="6C3C3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INEP</a:t>
          </a:r>
          <a:endParaRPr lang="pt-BR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233716" y="1715458"/>
        <a:ext cx="1070516" cy="535258"/>
      </dsp:txXfrm>
    </dsp:sp>
    <dsp:sp modelId="{FC7CAB1B-096B-4BAE-B25B-6B6127F67A47}">
      <dsp:nvSpPr>
        <dsp:cNvPr id="0" name=""/>
        <dsp:cNvSpPr/>
      </dsp:nvSpPr>
      <dsp:spPr>
        <a:xfrm>
          <a:off x="2471756" y="3336010"/>
          <a:ext cx="1682176" cy="759680"/>
        </a:xfrm>
        <a:prstGeom prst="rect">
          <a:avLst/>
        </a:prstGeom>
        <a:solidFill>
          <a:srgbClr val="75434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Diretoria de Avaliação da 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(DAES)</a:t>
          </a:r>
          <a:endParaRPr lang="pt-BR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71756" y="3336010"/>
        <a:ext cx="1682176" cy="759680"/>
      </dsp:txXfrm>
    </dsp:sp>
    <dsp:sp modelId="{F233B286-5D06-49C4-B87D-A7BAF3F4DD6C}">
      <dsp:nvSpPr>
        <dsp:cNvPr id="0" name=""/>
        <dsp:cNvSpPr/>
      </dsp:nvSpPr>
      <dsp:spPr>
        <a:xfrm>
          <a:off x="2814962" y="2397655"/>
          <a:ext cx="2983164" cy="778281"/>
        </a:xfrm>
        <a:prstGeom prst="rect">
          <a:avLst/>
        </a:prstGeom>
        <a:solidFill>
          <a:srgbClr val="6C3C3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Comissão Técnica de Acompanhamento da Avaliação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(CTAA)</a:t>
          </a:r>
          <a:endParaRPr lang="pt-BR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14962" y="2397655"/>
        <a:ext cx="2983164" cy="778281"/>
      </dsp:txXfrm>
    </dsp:sp>
    <dsp:sp modelId="{B2DACEBA-9F2A-4A2E-8996-FA10EBDFD3A2}">
      <dsp:nvSpPr>
        <dsp:cNvPr id="0" name=""/>
        <dsp:cNvSpPr/>
      </dsp:nvSpPr>
      <dsp:spPr>
        <a:xfrm>
          <a:off x="2828441" y="649325"/>
          <a:ext cx="1695290" cy="729085"/>
        </a:xfrm>
        <a:prstGeom prst="rect">
          <a:avLst/>
        </a:prstGeom>
        <a:solidFill>
          <a:srgbClr val="AA472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Conselho Nacional de Educação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(CNE)</a:t>
          </a:r>
          <a:endParaRPr lang="pt-BR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28441" y="649325"/>
        <a:ext cx="1695290" cy="729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EE66C-1ABC-4F72-A0A5-A2BAFC4A8343}">
      <dsp:nvSpPr>
        <dsp:cNvPr id="0" name=""/>
        <dsp:cNvSpPr/>
      </dsp:nvSpPr>
      <dsp:spPr>
        <a:xfrm>
          <a:off x="190430" y="223"/>
          <a:ext cx="3218656" cy="8046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kern="1200" dirty="0" smtClean="0"/>
            <a:t>IES</a:t>
          </a:r>
          <a:endParaRPr lang="pt-BR" sz="4500" kern="1200" dirty="0"/>
        </a:p>
      </dsp:txBody>
      <dsp:txXfrm>
        <a:off x="213998" y="23791"/>
        <a:ext cx="3171520" cy="757528"/>
      </dsp:txXfrm>
    </dsp:sp>
    <dsp:sp modelId="{2EF46EEF-3C0B-4374-91AB-2729C9B6D855}">
      <dsp:nvSpPr>
        <dsp:cNvPr id="0" name=""/>
        <dsp:cNvSpPr/>
      </dsp:nvSpPr>
      <dsp:spPr>
        <a:xfrm rot="5400000">
          <a:off x="1729350" y="875295"/>
          <a:ext cx="140816" cy="14081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379AD7-77B7-41BF-86CE-2ED7142580AE}">
      <dsp:nvSpPr>
        <dsp:cNvPr id="0" name=""/>
        <dsp:cNvSpPr/>
      </dsp:nvSpPr>
      <dsp:spPr>
        <a:xfrm>
          <a:off x="190430" y="1086519"/>
          <a:ext cx="3218656" cy="80466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Credenciamento</a:t>
          </a:r>
          <a:endParaRPr lang="pt-BR" sz="2400" kern="1200" dirty="0"/>
        </a:p>
      </dsp:txBody>
      <dsp:txXfrm>
        <a:off x="213998" y="1110087"/>
        <a:ext cx="3171520" cy="757528"/>
      </dsp:txXfrm>
    </dsp:sp>
    <dsp:sp modelId="{9A0DCFAD-20F0-447D-BC4D-F9F29AEF7124}">
      <dsp:nvSpPr>
        <dsp:cNvPr id="0" name=""/>
        <dsp:cNvSpPr/>
      </dsp:nvSpPr>
      <dsp:spPr>
        <a:xfrm rot="5400000">
          <a:off x="1729350" y="1961591"/>
          <a:ext cx="140816" cy="14081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DD162A-7850-4DC3-A2AE-B3C23E89D491}">
      <dsp:nvSpPr>
        <dsp:cNvPr id="0" name=""/>
        <dsp:cNvSpPr/>
      </dsp:nvSpPr>
      <dsp:spPr>
        <a:xfrm>
          <a:off x="190430" y="2172816"/>
          <a:ext cx="3218656" cy="80466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986427"/>
            <a:satOff val="5539"/>
            <a:lumOff val="352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986427"/>
              <a:satOff val="5539"/>
              <a:lumOff val="3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Recredenciamento</a:t>
          </a:r>
          <a:endParaRPr lang="pt-BR" sz="2400" kern="1200" dirty="0"/>
        </a:p>
      </dsp:txBody>
      <dsp:txXfrm>
        <a:off x="213998" y="2196384"/>
        <a:ext cx="3171520" cy="757528"/>
      </dsp:txXfrm>
    </dsp:sp>
    <dsp:sp modelId="{E517A5C5-07C7-4DE2-B493-EDA34C661EA7}">
      <dsp:nvSpPr>
        <dsp:cNvPr id="0" name=""/>
        <dsp:cNvSpPr/>
      </dsp:nvSpPr>
      <dsp:spPr>
        <a:xfrm>
          <a:off x="3859698" y="223"/>
          <a:ext cx="3218656" cy="8046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kern="1200" dirty="0" smtClean="0"/>
            <a:t>CURSOS</a:t>
          </a:r>
          <a:endParaRPr lang="pt-BR" sz="4500" kern="1200" dirty="0"/>
        </a:p>
      </dsp:txBody>
      <dsp:txXfrm>
        <a:off x="3883266" y="23791"/>
        <a:ext cx="3171520" cy="757528"/>
      </dsp:txXfrm>
    </dsp:sp>
    <dsp:sp modelId="{BFD887DA-73C1-45BA-97A6-A0B550364D19}">
      <dsp:nvSpPr>
        <dsp:cNvPr id="0" name=""/>
        <dsp:cNvSpPr/>
      </dsp:nvSpPr>
      <dsp:spPr>
        <a:xfrm rot="5400000">
          <a:off x="5398618" y="875295"/>
          <a:ext cx="140816" cy="14081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23FE7E-FBE7-4394-9300-351C33CD2CF3}">
      <dsp:nvSpPr>
        <dsp:cNvPr id="0" name=""/>
        <dsp:cNvSpPr/>
      </dsp:nvSpPr>
      <dsp:spPr>
        <a:xfrm>
          <a:off x="3859698" y="1086519"/>
          <a:ext cx="3218656" cy="80466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Autorização</a:t>
          </a:r>
          <a:endParaRPr lang="pt-BR" sz="2400" kern="1200" dirty="0"/>
        </a:p>
      </dsp:txBody>
      <dsp:txXfrm>
        <a:off x="3883266" y="1110087"/>
        <a:ext cx="3171520" cy="757528"/>
      </dsp:txXfrm>
    </dsp:sp>
    <dsp:sp modelId="{3F8A28C3-EB43-487C-9156-06EB1D913F5C}">
      <dsp:nvSpPr>
        <dsp:cNvPr id="0" name=""/>
        <dsp:cNvSpPr/>
      </dsp:nvSpPr>
      <dsp:spPr>
        <a:xfrm rot="5400000">
          <a:off x="5398618" y="1961591"/>
          <a:ext cx="140816" cy="14081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DF6AC6-3E8D-41F3-BE9C-2619C66F0A7F}">
      <dsp:nvSpPr>
        <dsp:cNvPr id="0" name=""/>
        <dsp:cNvSpPr/>
      </dsp:nvSpPr>
      <dsp:spPr>
        <a:xfrm>
          <a:off x="3859698" y="2172816"/>
          <a:ext cx="3218656" cy="80466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2959282"/>
            <a:satOff val="16618"/>
            <a:lumOff val="105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959282"/>
              <a:satOff val="16618"/>
              <a:lumOff val="10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Reconhecimento</a:t>
          </a:r>
          <a:endParaRPr lang="pt-BR" sz="2400" kern="1200" dirty="0"/>
        </a:p>
      </dsp:txBody>
      <dsp:txXfrm>
        <a:off x="3883266" y="2196384"/>
        <a:ext cx="3171520" cy="757528"/>
      </dsp:txXfrm>
    </dsp:sp>
    <dsp:sp modelId="{37C1358F-0AE9-40FE-A7DE-CCD87A29879B}">
      <dsp:nvSpPr>
        <dsp:cNvPr id="0" name=""/>
        <dsp:cNvSpPr/>
      </dsp:nvSpPr>
      <dsp:spPr>
        <a:xfrm rot="5400000">
          <a:off x="5398618" y="3047888"/>
          <a:ext cx="140816" cy="14081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A533A6-4709-4BFA-A2CC-3010F3744B19}">
      <dsp:nvSpPr>
        <dsp:cNvPr id="0" name=""/>
        <dsp:cNvSpPr/>
      </dsp:nvSpPr>
      <dsp:spPr>
        <a:xfrm>
          <a:off x="3859698" y="3259112"/>
          <a:ext cx="3218656" cy="80466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Renovação de Reconhecimento</a:t>
          </a:r>
          <a:endParaRPr lang="pt-BR" sz="2400" kern="1200" dirty="0"/>
        </a:p>
      </dsp:txBody>
      <dsp:txXfrm>
        <a:off x="3883266" y="3282680"/>
        <a:ext cx="3171520" cy="757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16E92-D6FA-4981-98DC-6D25B93ED811}">
      <dsp:nvSpPr>
        <dsp:cNvPr id="0" name=""/>
        <dsp:cNvSpPr/>
      </dsp:nvSpPr>
      <dsp:spPr>
        <a:xfrm>
          <a:off x="1174455" y="304800"/>
          <a:ext cx="5844369" cy="4025464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47524-BEEA-4FE1-A147-0BEEDB8E624C}">
      <dsp:nvSpPr>
        <dsp:cNvPr id="0" name=""/>
        <dsp:cNvSpPr/>
      </dsp:nvSpPr>
      <dsp:spPr>
        <a:xfrm>
          <a:off x="4125310" y="1112415"/>
          <a:ext cx="758" cy="24102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4389D-663B-46BA-B359-37DF31DB8B0C}">
      <dsp:nvSpPr>
        <dsp:cNvPr id="0" name=""/>
        <dsp:cNvSpPr/>
      </dsp:nvSpPr>
      <dsp:spPr>
        <a:xfrm>
          <a:off x="1439095" y="998689"/>
          <a:ext cx="2465066" cy="25956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Decreto nº 9.057/2017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Portaria Normativa nº 11/2017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Decreto nº 9.235/2017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Portaria Normativa nº 20/2017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Portaria Normativa nº 21/2017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Portaria Normativa nº 22/2017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(Substituída pela Portaria Normativa nº 315, de 4 de abril de 2018)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Portaria Normativa nº 23/2017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Portaria Normativa nº 24/2017</a:t>
          </a:r>
          <a:endParaRPr lang="pt-BR" sz="1400" kern="1200" dirty="0"/>
        </a:p>
      </dsp:txBody>
      <dsp:txXfrm>
        <a:off x="1439095" y="998689"/>
        <a:ext cx="2465066" cy="2595636"/>
      </dsp:txXfrm>
    </dsp:sp>
    <dsp:sp modelId="{4C926A30-AE71-4C1A-B39D-2F2F4A24635B}">
      <dsp:nvSpPr>
        <dsp:cNvPr id="0" name=""/>
        <dsp:cNvSpPr/>
      </dsp:nvSpPr>
      <dsp:spPr>
        <a:xfrm>
          <a:off x="4242112" y="640024"/>
          <a:ext cx="2465066" cy="30224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Decreto nº 5.622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Decreto nº 5.773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Portaria Normativa nº 40/2007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Portaria Normativa nº 24/2012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kern="1200" dirty="0" smtClean="0"/>
            <a:t>Portaria Normativa nº 18/2013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Portaria Normativa nº 19/2016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Portaria Normativa nº 20/2016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Portaria Normativa nº 21/2016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Portaria Normativa nº 23/2016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Portaria Normativa nº 10/2017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Portaria nº 1.224/2013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Instrução Normativa nº 4/2013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Instrução Normativa nº 2/2014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Instrução Normativa nº 3/2014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Diversas Notas Técnicas...</a:t>
          </a:r>
        </a:p>
      </dsp:txBody>
      <dsp:txXfrm>
        <a:off x="4242112" y="640024"/>
        <a:ext cx="2465066" cy="3022462"/>
      </dsp:txXfrm>
    </dsp:sp>
    <dsp:sp modelId="{956C3AD4-D67B-47A9-A3CF-204D983A650A}">
      <dsp:nvSpPr>
        <dsp:cNvPr id="0" name=""/>
        <dsp:cNvSpPr/>
      </dsp:nvSpPr>
      <dsp:spPr>
        <a:xfrm rot="16200000">
          <a:off x="-861671" y="1194572"/>
          <a:ext cx="3337246" cy="948102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O que chega!</a:t>
          </a:r>
          <a:endParaRPr lang="pt-BR" sz="2100" kern="1200" dirty="0"/>
        </a:p>
      </dsp:txBody>
      <dsp:txXfrm>
        <a:off x="-718380" y="1575694"/>
        <a:ext cx="3050664" cy="472440"/>
      </dsp:txXfrm>
    </dsp:sp>
    <dsp:sp modelId="{185A2186-B38A-4E29-AA8F-58CBBECC7973}">
      <dsp:nvSpPr>
        <dsp:cNvPr id="0" name=""/>
        <dsp:cNvSpPr/>
      </dsp:nvSpPr>
      <dsp:spPr>
        <a:xfrm rot="5400000">
          <a:off x="5775046" y="2492390"/>
          <a:ext cx="3337246" cy="948102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56391"/>
            <a:satOff val="-2645"/>
            <a:lumOff val="112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O que sai!</a:t>
          </a:r>
          <a:endParaRPr lang="pt-BR" sz="2100" kern="1200" dirty="0"/>
        </a:p>
      </dsp:txBody>
      <dsp:txXfrm>
        <a:off x="5918337" y="2586930"/>
        <a:ext cx="3050664" cy="472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5122E-5496-438D-96A8-69F421716FD5}">
      <dsp:nvSpPr>
        <dsp:cNvPr id="0" name=""/>
        <dsp:cNvSpPr/>
      </dsp:nvSpPr>
      <dsp:spPr>
        <a:xfrm>
          <a:off x="0" y="43325"/>
          <a:ext cx="7268786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Indução à qualidade – “bônus regulatório”</a:t>
          </a:r>
          <a:endParaRPr lang="pt-BR" sz="2800" b="1" kern="1200" dirty="0">
            <a:solidFill>
              <a:schemeClr val="tx1"/>
            </a:solidFill>
          </a:endParaRPr>
        </a:p>
      </dsp:txBody>
      <dsp:txXfrm>
        <a:off x="0" y="43325"/>
        <a:ext cx="7268786" cy="720000"/>
      </dsp:txXfrm>
    </dsp:sp>
    <dsp:sp modelId="{0408A2D7-E91F-480B-A0B3-7932AD13346B}">
      <dsp:nvSpPr>
        <dsp:cNvPr id="0" name=""/>
        <dsp:cNvSpPr/>
      </dsp:nvSpPr>
      <dsp:spPr>
        <a:xfrm>
          <a:off x="0" y="763325"/>
          <a:ext cx="7268786" cy="3774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Faculdades</a:t>
          </a:r>
          <a:r>
            <a:rPr lang="pt-BR" sz="2500" kern="1200" dirty="0" smtClean="0"/>
            <a:t> podem </a:t>
          </a:r>
          <a:r>
            <a:rPr lang="pt-BR" sz="2500" b="1" kern="1200" dirty="0" smtClean="0"/>
            <a:t>registrar</a:t>
          </a:r>
          <a:r>
            <a:rPr lang="pt-BR" sz="2500" kern="1200" dirty="0" smtClean="0"/>
            <a:t> seus próprios diplomas </a:t>
          </a:r>
          <a:r>
            <a:rPr lang="pt-BR" sz="2500" b="1" kern="1200" dirty="0" smtClean="0"/>
            <a:t>(art. 27)</a:t>
          </a:r>
          <a:endParaRPr lang="pt-BR" sz="2500" kern="1200" dirty="0"/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IES criam polos </a:t>
          </a:r>
          <a:r>
            <a:rPr lang="pt-BR" sz="2500" kern="1200" dirty="0" err="1" smtClean="0"/>
            <a:t>EaD</a:t>
          </a:r>
          <a:r>
            <a:rPr lang="pt-BR" sz="2500" kern="1200" dirty="0" smtClean="0"/>
            <a:t> vinculados aos </a:t>
          </a:r>
          <a:r>
            <a:rPr lang="pt-BR" sz="2500" kern="1200" dirty="0" err="1" smtClean="0"/>
            <a:t>CI’s</a:t>
          </a:r>
          <a:r>
            <a:rPr lang="pt-BR" sz="2500" kern="1200" dirty="0" smtClean="0"/>
            <a:t> </a:t>
          </a:r>
          <a:r>
            <a:rPr lang="pt-BR" sz="2500" b="1" kern="1200" dirty="0" smtClean="0"/>
            <a:t>(art. 12 PN 11/2017).</a:t>
          </a:r>
          <a:endParaRPr lang="pt-BR" sz="2500" b="1" kern="1200" dirty="0"/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Credenciamento prévio </a:t>
          </a:r>
          <a:r>
            <a:rPr lang="pt-BR" sz="2500" kern="1200" dirty="0" smtClean="0"/>
            <a:t>vinculado a CI </a:t>
          </a:r>
          <a:r>
            <a:rPr lang="pt-BR" sz="2500" b="1" kern="1200" dirty="0" smtClean="0"/>
            <a:t>(art. 24)</a:t>
          </a:r>
          <a:endParaRPr lang="pt-BR" sz="2500" b="1" kern="1200" dirty="0"/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Aumento e remanejamento de vagas entre cursos </a:t>
          </a:r>
          <a:r>
            <a:rPr lang="pt-BR" sz="2500" b="1" kern="1200" dirty="0" smtClean="0"/>
            <a:t>(</a:t>
          </a:r>
          <a:r>
            <a:rPr lang="pt-BR" sz="2500" b="1" kern="1200" dirty="0" err="1" smtClean="0"/>
            <a:t>art</a:t>
          </a:r>
          <a:r>
            <a:rPr lang="pt-BR" sz="2500" b="1" kern="1200" dirty="0" smtClean="0"/>
            <a:t> 12 e 40)</a:t>
          </a:r>
          <a:endParaRPr lang="pt-BR" sz="2500" b="1" kern="1200" dirty="0" smtClean="0"/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b="1" kern="1200" dirty="0" smtClean="0"/>
            <a:t>Dispensa de visita</a:t>
          </a:r>
          <a:r>
            <a:rPr lang="pt-BR" sz="2500" b="0" kern="1200" dirty="0" smtClean="0"/>
            <a:t> e </a:t>
          </a:r>
          <a:r>
            <a:rPr lang="pt-BR" sz="2500" b="1" kern="1200" dirty="0" smtClean="0"/>
            <a:t>prorrogação</a:t>
          </a:r>
          <a:r>
            <a:rPr lang="pt-BR" sz="2500" b="0" kern="1200" dirty="0" smtClean="0"/>
            <a:t> da validade de atos autorizativos vinculados a índices de qualidade</a:t>
          </a:r>
          <a:endParaRPr lang="pt-BR" sz="2500" b="0" kern="1200" dirty="0" smtClean="0"/>
        </a:p>
      </dsp:txBody>
      <dsp:txXfrm>
        <a:off x="0" y="763325"/>
        <a:ext cx="7268786" cy="3774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A7A1049A-0817-4B4B-ABFA-584AF2F9D895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6039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EC677A0B-D1CC-7F4A-AE5C-4C5364F6F05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46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659622F9-A4C6-ED49-A0F1-253F0D2D7498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0" cy="500936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3EE3A955-B271-0B48-8BBF-CE5C6DE29A0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2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18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44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11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30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05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91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71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80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53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4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30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72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3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75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12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62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4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88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58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1105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6665" indent="-176665" defTabSz="471105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1105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:\Users\nadiaferreira\Downloads\Capa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08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32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AEBE20-0DD0-254F-A73F-E5D82B6A430F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1F70F1-5260-DD46-ABC1-7C43A7EE76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54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81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52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375" y="2395470"/>
            <a:ext cx="5988676" cy="1505017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437882" y="3109156"/>
            <a:ext cx="8139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4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DESAFIOS </a:t>
            </a:r>
            <a:r>
              <a:rPr lang="pt-BR" sz="4000" b="1" dirty="0">
                <a:solidFill>
                  <a:schemeClr val="bg1"/>
                </a:solidFill>
                <a:cs typeface="Arial" panose="020B0604020202020204" pitchFamily="34" charset="0"/>
              </a:rPr>
              <a:t>E PERSPECTIVAS SOB A LUZ DAS NOVAS NORMATIVAS E PADRÕES DECISÓRIOS DA SERES</a:t>
            </a:r>
            <a:endParaRPr lang="pt-BR" sz="4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1448285"/>
            <a:ext cx="90924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4000" b="1" dirty="0">
                <a:solidFill>
                  <a:schemeClr val="bg1"/>
                </a:solidFill>
                <a:cs typeface="Arial" panose="020B0604020202020204" pitchFamily="34" charset="0"/>
              </a:rPr>
              <a:t>REGULAÇÃO E SUPERVISÃO DA EDUCAÇÃO SUPERIOR NO BRASIL: </a:t>
            </a:r>
          </a:p>
        </p:txBody>
      </p:sp>
    </p:spTree>
    <p:extLst>
      <p:ext uri="{BB962C8B-B14F-4D97-AF65-F5344CB8AC3E}">
        <p14:creationId xmlns:p14="http://schemas.microsoft.com/office/powerpoint/2010/main" val="81689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21051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Desafios de 2017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07113" y="1863883"/>
            <a:ext cx="72687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ym typeface="Wingdings" pitchFamily="2" charset="2"/>
              </a:rPr>
              <a:t>Revisão de Normativos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 smtClean="0">
                <a:sym typeface="Wingdings" pitchFamily="2" charset="2"/>
              </a:rPr>
              <a:t>Decreto </a:t>
            </a:r>
            <a:r>
              <a:rPr lang="pt-BR" sz="1400" dirty="0">
                <a:sym typeface="Wingdings" pitchFamily="2" charset="2"/>
              </a:rPr>
              <a:t>nº </a:t>
            </a:r>
            <a:r>
              <a:rPr lang="pt-BR" sz="1400" dirty="0" smtClean="0">
                <a:sym typeface="Wingdings" pitchFamily="2" charset="2"/>
              </a:rPr>
              <a:t>9.057/2017; Portaria </a:t>
            </a:r>
            <a:r>
              <a:rPr lang="pt-BR" sz="1400" dirty="0">
                <a:sym typeface="Wingdings" pitchFamily="2" charset="2"/>
              </a:rPr>
              <a:t>Normativa nº </a:t>
            </a:r>
            <a:r>
              <a:rPr lang="pt-BR" sz="1400" dirty="0" smtClean="0">
                <a:sym typeface="Wingdings" pitchFamily="2" charset="2"/>
              </a:rPr>
              <a:t>11/2017; Decreto </a:t>
            </a:r>
            <a:r>
              <a:rPr lang="pt-BR" sz="1400" dirty="0">
                <a:sym typeface="Wingdings" pitchFamily="2" charset="2"/>
              </a:rPr>
              <a:t>nº </a:t>
            </a:r>
            <a:r>
              <a:rPr lang="pt-BR" sz="1400" dirty="0" smtClean="0">
                <a:sym typeface="Wingdings" pitchFamily="2" charset="2"/>
              </a:rPr>
              <a:t>9.235/2017; Portarias Normativas </a:t>
            </a:r>
            <a:r>
              <a:rPr lang="pt-BR" sz="1400" dirty="0">
                <a:sym typeface="Wingdings" pitchFamily="2" charset="2"/>
              </a:rPr>
              <a:t>nº </a:t>
            </a:r>
            <a:r>
              <a:rPr lang="pt-BR" sz="1400" dirty="0" smtClean="0">
                <a:sym typeface="Wingdings" pitchFamily="2" charset="2"/>
              </a:rPr>
              <a:t>20, 21, 22, 23 e 24/2017.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>
                <a:sym typeface="Wingdings" pitchFamily="2" charset="2"/>
              </a:rPr>
              <a:t>Indução de qualidade</a:t>
            </a:r>
            <a:r>
              <a:rPr lang="pt-BR" sz="1400" dirty="0">
                <a:sym typeface="Wingdings" pitchFamily="2" charset="2"/>
              </a:rPr>
              <a:t> por meio de </a:t>
            </a:r>
            <a:r>
              <a:rPr lang="pt-BR" b="1" dirty="0">
                <a:sym typeface="Wingdings" pitchFamily="2" charset="2"/>
              </a:rPr>
              <a:t>“bônus regulatório” </a:t>
            </a:r>
            <a:r>
              <a:rPr lang="pt-BR" sz="1400" dirty="0">
                <a:sym typeface="Wingdings" pitchFamily="2" charset="2"/>
              </a:rPr>
              <a:t>para IES com excelentes </a:t>
            </a:r>
            <a:r>
              <a:rPr lang="pt-BR" sz="1400" dirty="0" smtClean="0">
                <a:sym typeface="Wingdings" pitchFamily="2" charset="2"/>
              </a:rPr>
              <a:t>indicadores</a:t>
            </a:r>
            <a:endParaRPr lang="pt-BR" sz="1400" dirty="0">
              <a:sym typeface="Wingdings" pitchFamily="2" charset="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ym typeface="Wingdings" pitchFamily="2" charset="2"/>
              </a:rPr>
              <a:t>Otimização das avaliações in loco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ym typeface="Wingdings" pitchFamily="2" charset="2"/>
              </a:rPr>
              <a:t>Enfrentamento do passivo: </a:t>
            </a:r>
            <a:r>
              <a:rPr lang="pt-BR" sz="1600" b="1" dirty="0" smtClean="0">
                <a:sym typeface="Wingdings" pitchFamily="2" charset="2"/>
              </a:rPr>
              <a:t>Melhoria dos fluxos e refinamento dos padrões decisórios</a:t>
            </a:r>
            <a:endParaRPr lang="pt-BR" sz="1400" b="1" dirty="0">
              <a:sym typeface="Wingdings" pitchFamily="2" charset="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ym typeface="Wingdings" pitchFamily="2" charset="2"/>
              </a:rPr>
              <a:t>Possibilidade de prorrogação dos atos regulatórios</a:t>
            </a:r>
            <a:r>
              <a:rPr lang="pt-BR" sz="1400" dirty="0" smtClean="0">
                <a:sym typeface="Wingdings" pitchFamily="2" charset="2"/>
              </a:rPr>
              <a:t>, com base nos resultados das avaliações;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ym typeface="Wingdings" pitchFamily="2" charset="2"/>
              </a:rPr>
              <a:t>Discussão sobre o ciclo regulatório</a:t>
            </a:r>
          </a:p>
        </p:txBody>
      </p:sp>
    </p:spTree>
    <p:extLst>
      <p:ext uri="{BB962C8B-B14F-4D97-AF65-F5344CB8AC3E}">
        <p14:creationId xmlns:p14="http://schemas.microsoft.com/office/powerpoint/2010/main" val="229486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366753" y="1136944"/>
            <a:ext cx="8440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Linha do Tempo – Atualização dos Normativos</a:t>
            </a:r>
            <a:endParaRPr lang="pt-BR" sz="2400" dirty="0">
              <a:cs typeface="Arial" panose="020B0604020202020204" pitchFamily="34" charset="0"/>
            </a:endParaRPr>
          </a:p>
        </p:txBody>
      </p:sp>
      <p:grpSp>
        <p:nvGrpSpPr>
          <p:cNvPr id="15" name="Agrupar 14"/>
          <p:cNvGrpSpPr/>
          <p:nvPr/>
        </p:nvGrpSpPr>
        <p:grpSpPr>
          <a:xfrm>
            <a:off x="607535" y="935783"/>
            <a:ext cx="8067941" cy="5207200"/>
            <a:chOff x="1147904" y="1400580"/>
            <a:chExt cx="8067941" cy="4902725"/>
          </a:xfrm>
        </p:grpSpPr>
        <p:sp>
          <p:nvSpPr>
            <p:cNvPr id="16" name="Rosca 15"/>
            <p:cNvSpPr/>
            <p:nvPr/>
          </p:nvSpPr>
          <p:spPr>
            <a:xfrm>
              <a:off x="1147904" y="3878671"/>
              <a:ext cx="1240219" cy="1240219"/>
            </a:xfrm>
            <a:prstGeom prst="donut">
              <a:avLst>
                <a:gd name="adj" fmla="val 2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orma Livre 16"/>
            <p:cNvSpPr/>
            <p:nvPr/>
          </p:nvSpPr>
          <p:spPr>
            <a:xfrm rot="17700000">
              <a:off x="1273508" y="2339268"/>
              <a:ext cx="2620370" cy="742994"/>
            </a:xfrm>
            <a:custGeom>
              <a:avLst/>
              <a:gdLst>
                <a:gd name="connsiteX0" fmla="*/ 0 w 1541730"/>
                <a:gd name="connsiteY0" fmla="*/ 0 h 742994"/>
                <a:gd name="connsiteX1" fmla="*/ 1541730 w 1541730"/>
                <a:gd name="connsiteY1" fmla="*/ 0 h 742994"/>
                <a:gd name="connsiteX2" fmla="*/ 1541730 w 1541730"/>
                <a:gd name="connsiteY2" fmla="*/ 742994 h 742994"/>
                <a:gd name="connsiteX3" fmla="*/ 0 w 1541730"/>
                <a:gd name="connsiteY3" fmla="*/ 742994 h 742994"/>
                <a:gd name="connsiteX4" fmla="*/ 0 w 1541730"/>
                <a:gd name="connsiteY4" fmla="*/ 0 h 74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730" h="742994">
                  <a:moveTo>
                    <a:pt x="0" y="0"/>
                  </a:moveTo>
                  <a:lnTo>
                    <a:pt x="1541730" y="0"/>
                  </a:lnTo>
                  <a:lnTo>
                    <a:pt x="1541730" y="742994"/>
                  </a:lnTo>
                  <a:lnTo>
                    <a:pt x="0" y="7429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0" rIns="-1" bIns="-1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25/Mai/2017</a:t>
              </a:r>
            </a:p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Decreto nº 9.057</a:t>
              </a:r>
            </a:p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Educação a Distância</a:t>
              </a:r>
              <a:endParaRPr lang="pt-BR" sz="1200" kern="1200" dirty="0"/>
            </a:p>
          </p:txBody>
        </p:sp>
        <p:sp>
          <p:nvSpPr>
            <p:cNvPr id="18" name="Elipse 17"/>
            <p:cNvSpPr/>
            <p:nvPr/>
          </p:nvSpPr>
          <p:spPr>
            <a:xfrm>
              <a:off x="2428989" y="4077951"/>
              <a:ext cx="643752" cy="64375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orma Livre 18"/>
            <p:cNvSpPr/>
            <p:nvPr/>
          </p:nvSpPr>
          <p:spPr>
            <a:xfrm rot="17700000">
              <a:off x="1576915" y="5151954"/>
              <a:ext cx="1529948" cy="643045"/>
            </a:xfrm>
            <a:custGeom>
              <a:avLst/>
              <a:gdLst>
                <a:gd name="connsiteX0" fmla="*/ 0 w 1333669"/>
                <a:gd name="connsiteY0" fmla="*/ 0 h 643045"/>
                <a:gd name="connsiteX1" fmla="*/ 1333669 w 1333669"/>
                <a:gd name="connsiteY1" fmla="*/ 0 h 643045"/>
                <a:gd name="connsiteX2" fmla="*/ 1333669 w 1333669"/>
                <a:gd name="connsiteY2" fmla="*/ 643045 h 643045"/>
                <a:gd name="connsiteX3" fmla="*/ 0 w 1333669"/>
                <a:gd name="connsiteY3" fmla="*/ 643045 h 643045"/>
                <a:gd name="connsiteX4" fmla="*/ 0 w 1333669"/>
                <a:gd name="connsiteY4" fmla="*/ 0 h 64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669" h="643045">
                  <a:moveTo>
                    <a:pt x="0" y="0"/>
                  </a:moveTo>
                  <a:lnTo>
                    <a:pt x="1333669" y="0"/>
                  </a:lnTo>
                  <a:lnTo>
                    <a:pt x="1333669" y="643045"/>
                  </a:lnTo>
                  <a:lnTo>
                    <a:pt x="0" y="643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2860" bIns="-1" numCol="1" spcCol="1270" anchor="ctr" anchorCtr="0">
              <a:noAutofit/>
            </a:bodyPr>
            <a:lstStyle/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000" b="1" kern="1200" dirty="0" smtClean="0"/>
                <a:t>20/</a:t>
              </a:r>
              <a:r>
                <a:rPr lang="pt-BR" sz="1000" b="1" kern="1200" dirty="0" err="1" smtClean="0"/>
                <a:t>Jun</a:t>
              </a:r>
              <a:r>
                <a:rPr lang="pt-BR" sz="1000" b="1" kern="1200" dirty="0" smtClean="0"/>
                <a:t>/2017</a:t>
              </a:r>
            </a:p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000" b="1" kern="1200" dirty="0" smtClean="0"/>
                <a:t>Portaria nº 11 – Oferta </a:t>
              </a:r>
              <a:r>
                <a:rPr lang="pt-BR" sz="1000" b="1" kern="1200" dirty="0" err="1" smtClean="0"/>
                <a:t>EaD</a:t>
              </a:r>
              <a:endParaRPr lang="pt-BR" sz="1000" b="1" kern="1200" dirty="0"/>
            </a:p>
          </p:txBody>
        </p:sp>
        <p:sp>
          <p:nvSpPr>
            <p:cNvPr id="20" name="Retângulo 19"/>
            <p:cNvSpPr/>
            <p:nvPr/>
          </p:nvSpPr>
          <p:spPr>
            <a:xfrm rot="17700000">
              <a:off x="1734256" y="3281610"/>
              <a:ext cx="1333669" cy="64304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tângulo 22"/>
            <p:cNvSpPr/>
            <p:nvPr/>
          </p:nvSpPr>
          <p:spPr>
            <a:xfrm rot="17700000">
              <a:off x="2471327" y="3281610"/>
              <a:ext cx="1333669" cy="64304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Elipse 23"/>
            <p:cNvSpPr/>
            <p:nvPr/>
          </p:nvSpPr>
          <p:spPr>
            <a:xfrm>
              <a:off x="3135878" y="4068056"/>
              <a:ext cx="643752" cy="64375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337577"/>
                <a:satOff val="-1668"/>
                <a:lumOff val="392"/>
                <a:alphaOff val="0"/>
              </a:schemeClr>
            </a:fillRef>
            <a:effectRef idx="0">
              <a:schemeClr val="accent2">
                <a:hueOff val="1337577"/>
                <a:satOff val="-1668"/>
                <a:lumOff val="39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orma Livre 24"/>
            <p:cNvSpPr/>
            <p:nvPr/>
          </p:nvSpPr>
          <p:spPr>
            <a:xfrm rot="17700000">
              <a:off x="2274373" y="5134876"/>
              <a:ext cx="1470423" cy="643045"/>
            </a:xfrm>
            <a:custGeom>
              <a:avLst/>
              <a:gdLst>
                <a:gd name="connsiteX0" fmla="*/ 0 w 1333669"/>
                <a:gd name="connsiteY0" fmla="*/ 0 h 643045"/>
                <a:gd name="connsiteX1" fmla="*/ 1333669 w 1333669"/>
                <a:gd name="connsiteY1" fmla="*/ 0 h 643045"/>
                <a:gd name="connsiteX2" fmla="*/ 1333669 w 1333669"/>
                <a:gd name="connsiteY2" fmla="*/ 643045 h 643045"/>
                <a:gd name="connsiteX3" fmla="*/ 0 w 1333669"/>
                <a:gd name="connsiteY3" fmla="*/ 643045 h 643045"/>
                <a:gd name="connsiteX4" fmla="*/ 0 w 1333669"/>
                <a:gd name="connsiteY4" fmla="*/ 0 h 64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669" h="643045">
                  <a:moveTo>
                    <a:pt x="0" y="0"/>
                  </a:moveTo>
                  <a:lnTo>
                    <a:pt x="1333669" y="0"/>
                  </a:lnTo>
                  <a:lnTo>
                    <a:pt x="1333669" y="643045"/>
                  </a:lnTo>
                  <a:lnTo>
                    <a:pt x="0" y="643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2860" bIns="-1" numCol="1" spcCol="1270" anchor="ctr" anchorCtr="0">
              <a:noAutofit/>
            </a:bodyPr>
            <a:lstStyle/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000" b="1" kern="1200" dirty="0" smtClean="0"/>
                <a:t>13/Dez/2017</a:t>
              </a:r>
            </a:p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000" b="1" kern="1200" dirty="0" smtClean="0"/>
                <a:t>Portaria nº 19 – Avaliação Inep</a:t>
              </a:r>
              <a:endParaRPr lang="pt-BR" sz="1000" b="1" kern="1200" dirty="0"/>
            </a:p>
          </p:txBody>
        </p:sp>
        <p:sp>
          <p:nvSpPr>
            <p:cNvPr id="26" name="Retângulo 25"/>
            <p:cNvSpPr/>
            <p:nvPr/>
          </p:nvSpPr>
          <p:spPr>
            <a:xfrm rot="17700000">
              <a:off x="3208398" y="3281610"/>
              <a:ext cx="1333669" cy="64304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sca 26"/>
            <p:cNvSpPr/>
            <p:nvPr/>
          </p:nvSpPr>
          <p:spPr>
            <a:xfrm>
              <a:off x="3873048" y="3878671"/>
              <a:ext cx="1240219" cy="1240219"/>
            </a:xfrm>
            <a:prstGeom prst="donut">
              <a:avLst>
                <a:gd name="adj" fmla="val 2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Forma Livre 27"/>
            <p:cNvSpPr/>
            <p:nvPr/>
          </p:nvSpPr>
          <p:spPr>
            <a:xfrm rot="17700000">
              <a:off x="4095637" y="2515060"/>
              <a:ext cx="2319790" cy="742994"/>
            </a:xfrm>
            <a:custGeom>
              <a:avLst/>
              <a:gdLst>
                <a:gd name="connsiteX0" fmla="*/ 0 w 1541730"/>
                <a:gd name="connsiteY0" fmla="*/ 0 h 742994"/>
                <a:gd name="connsiteX1" fmla="*/ 1541730 w 1541730"/>
                <a:gd name="connsiteY1" fmla="*/ 0 h 742994"/>
                <a:gd name="connsiteX2" fmla="*/ 1541730 w 1541730"/>
                <a:gd name="connsiteY2" fmla="*/ 742994 h 742994"/>
                <a:gd name="connsiteX3" fmla="*/ 0 w 1541730"/>
                <a:gd name="connsiteY3" fmla="*/ 742994 h 742994"/>
                <a:gd name="connsiteX4" fmla="*/ 0 w 1541730"/>
                <a:gd name="connsiteY4" fmla="*/ 0 h 74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730" h="742994">
                  <a:moveTo>
                    <a:pt x="0" y="0"/>
                  </a:moveTo>
                  <a:lnTo>
                    <a:pt x="1541730" y="0"/>
                  </a:lnTo>
                  <a:lnTo>
                    <a:pt x="1541730" y="742994"/>
                  </a:lnTo>
                  <a:lnTo>
                    <a:pt x="0" y="7429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0" rIns="0" bIns="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15/Dez/2017</a:t>
              </a:r>
            </a:p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Decreto nº 9.235</a:t>
              </a:r>
            </a:p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Regulação, Supervisão e Avaliação</a:t>
              </a:r>
              <a:endParaRPr lang="pt-BR" sz="1200" b="1" kern="1200" dirty="0"/>
            </a:p>
          </p:txBody>
        </p:sp>
        <p:sp>
          <p:nvSpPr>
            <p:cNvPr id="29" name="Elipse 28"/>
            <p:cNvSpPr/>
            <p:nvPr/>
          </p:nvSpPr>
          <p:spPr>
            <a:xfrm>
              <a:off x="5206685" y="4087848"/>
              <a:ext cx="643752" cy="64375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006365"/>
                <a:satOff val="-2502"/>
                <a:lumOff val="588"/>
                <a:alphaOff val="0"/>
              </a:schemeClr>
            </a:fillRef>
            <a:effectRef idx="0">
              <a:schemeClr val="accent2">
                <a:hueOff val="2006365"/>
                <a:satOff val="-2502"/>
                <a:lumOff val="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Forma Livre 29"/>
            <p:cNvSpPr/>
            <p:nvPr/>
          </p:nvSpPr>
          <p:spPr>
            <a:xfrm rot="17700000">
              <a:off x="4237724" y="5172405"/>
              <a:ext cx="1618754" cy="643045"/>
            </a:xfrm>
            <a:custGeom>
              <a:avLst/>
              <a:gdLst>
                <a:gd name="connsiteX0" fmla="*/ 0 w 1333669"/>
                <a:gd name="connsiteY0" fmla="*/ 0 h 643045"/>
                <a:gd name="connsiteX1" fmla="*/ 1333669 w 1333669"/>
                <a:gd name="connsiteY1" fmla="*/ 0 h 643045"/>
                <a:gd name="connsiteX2" fmla="*/ 1333669 w 1333669"/>
                <a:gd name="connsiteY2" fmla="*/ 643045 h 643045"/>
                <a:gd name="connsiteX3" fmla="*/ 0 w 1333669"/>
                <a:gd name="connsiteY3" fmla="*/ 643045 h 643045"/>
                <a:gd name="connsiteX4" fmla="*/ 0 w 1333669"/>
                <a:gd name="connsiteY4" fmla="*/ 0 h 64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669" h="643045">
                  <a:moveTo>
                    <a:pt x="0" y="0"/>
                  </a:moveTo>
                  <a:lnTo>
                    <a:pt x="1333669" y="0"/>
                  </a:lnTo>
                  <a:lnTo>
                    <a:pt x="1333669" y="643045"/>
                  </a:lnTo>
                  <a:lnTo>
                    <a:pt x="0" y="643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2860" bIns="-1" numCol="1" spcCol="1270" anchor="ctr" anchorCtr="0">
              <a:noAutofit/>
            </a:bodyPr>
            <a:lstStyle/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900" b="1" kern="1200" dirty="0" smtClean="0"/>
                <a:t>21/Dez/2017</a:t>
              </a:r>
            </a:p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900" b="1" kern="1200" dirty="0" smtClean="0"/>
                <a:t>Portaria nº 20 – Padrão Decisório</a:t>
              </a:r>
              <a:endParaRPr lang="pt-BR" sz="900" b="1" kern="1200" dirty="0"/>
            </a:p>
          </p:txBody>
        </p:sp>
        <p:sp>
          <p:nvSpPr>
            <p:cNvPr id="31" name="Retângulo 30"/>
            <p:cNvSpPr/>
            <p:nvPr/>
          </p:nvSpPr>
          <p:spPr>
            <a:xfrm rot="17700000">
              <a:off x="5279204" y="3281610"/>
              <a:ext cx="1333669" cy="64304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Elipse 31"/>
            <p:cNvSpPr/>
            <p:nvPr/>
          </p:nvSpPr>
          <p:spPr>
            <a:xfrm>
              <a:off x="5943756" y="4077952"/>
              <a:ext cx="643752" cy="64375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675154"/>
                <a:satOff val="-3337"/>
                <a:lumOff val="785"/>
                <a:alphaOff val="0"/>
              </a:schemeClr>
            </a:fillRef>
            <a:effectRef idx="0">
              <a:schemeClr val="accent2">
                <a:hueOff val="2675154"/>
                <a:satOff val="-3337"/>
                <a:lumOff val="78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Forma Livre 32"/>
            <p:cNvSpPr/>
            <p:nvPr/>
          </p:nvSpPr>
          <p:spPr>
            <a:xfrm rot="17700000">
              <a:off x="4997949" y="5138130"/>
              <a:ext cx="1586790" cy="643045"/>
            </a:xfrm>
            <a:custGeom>
              <a:avLst/>
              <a:gdLst>
                <a:gd name="connsiteX0" fmla="*/ 0 w 1333669"/>
                <a:gd name="connsiteY0" fmla="*/ 0 h 643045"/>
                <a:gd name="connsiteX1" fmla="*/ 1333669 w 1333669"/>
                <a:gd name="connsiteY1" fmla="*/ 0 h 643045"/>
                <a:gd name="connsiteX2" fmla="*/ 1333669 w 1333669"/>
                <a:gd name="connsiteY2" fmla="*/ 643045 h 643045"/>
                <a:gd name="connsiteX3" fmla="*/ 0 w 1333669"/>
                <a:gd name="connsiteY3" fmla="*/ 643045 h 643045"/>
                <a:gd name="connsiteX4" fmla="*/ 0 w 1333669"/>
                <a:gd name="connsiteY4" fmla="*/ 0 h 64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669" h="643045">
                  <a:moveTo>
                    <a:pt x="0" y="0"/>
                  </a:moveTo>
                  <a:lnTo>
                    <a:pt x="1333669" y="0"/>
                  </a:lnTo>
                  <a:lnTo>
                    <a:pt x="1333669" y="643045"/>
                  </a:lnTo>
                  <a:lnTo>
                    <a:pt x="0" y="643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2860" bIns="-1" numCol="1" spcCol="1270" anchor="ctr" anchorCtr="0">
              <a:noAutofit/>
            </a:bodyPr>
            <a:lstStyle/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900" b="1" kern="1200" dirty="0" smtClean="0"/>
                <a:t>21/Dez/2017</a:t>
              </a:r>
            </a:p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900" b="1" kern="1200" dirty="0" smtClean="0"/>
                <a:t>Portaria nº 21 – Sistema e Cadastro </a:t>
              </a:r>
              <a:r>
                <a:rPr lang="pt-BR" sz="900" b="1" kern="1200" dirty="0" err="1" smtClean="0"/>
                <a:t>e-MEC</a:t>
              </a:r>
              <a:endParaRPr lang="pt-BR" sz="900" b="1" kern="1200" dirty="0"/>
            </a:p>
          </p:txBody>
        </p:sp>
        <p:sp>
          <p:nvSpPr>
            <p:cNvPr id="34" name="Forma Livre 33"/>
            <p:cNvSpPr/>
            <p:nvPr/>
          </p:nvSpPr>
          <p:spPr>
            <a:xfrm rot="17700000">
              <a:off x="6016275" y="3281610"/>
              <a:ext cx="1333669" cy="643045"/>
            </a:xfrm>
            <a:custGeom>
              <a:avLst/>
              <a:gdLst>
                <a:gd name="connsiteX0" fmla="*/ 0 w 1333669"/>
                <a:gd name="connsiteY0" fmla="*/ 0 h 643045"/>
                <a:gd name="connsiteX1" fmla="*/ 1333669 w 1333669"/>
                <a:gd name="connsiteY1" fmla="*/ 0 h 643045"/>
                <a:gd name="connsiteX2" fmla="*/ 1333669 w 1333669"/>
                <a:gd name="connsiteY2" fmla="*/ 643045 h 643045"/>
                <a:gd name="connsiteX3" fmla="*/ 0 w 1333669"/>
                <a:gd name="connsiteY3" fmla="*/ 643045 h 643045"/>
                <a:gd name="connsiteX4" fmla="*/ 0 w 1333669"/>
                <a:gd name="connsiteY4" fmla="*/ 0 h 64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669" h="643045">
                  <a:moveTo>
                    <a:pt x="0" y="0"/>
                  </a:moveTo>
                  <a:lnTo>
                    <a:pt x="1333669" y="0"/>
                  </a:lnTo>
                  <a:lnTo>
                    <a:pt x="1333669" y="643045"/>
                  </a:lnTo>
                  <a:lnTo>
                    <a:pt x="0" y="643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59" tIns="0" rIns="0" bIns="-1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pt-BR" sz="700" kern="1200"/>
            </a:p>
          </p:txBody>
        </p:sp>
        <p:sp>
          <p:nvSpPr>
            <p:cNvPr id="35" name="Elipse 34"/>
            <p:cNvSpPr/>
            <p:nvPr/>
          </p:nvSpPr>
          <p:spPr>
            <a:xfrm>
              <a:off x="6680827" y="4077952"/>
              <a:ext cx="643752" cy="64375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343942"/>
                <a:satOff val="-4171"/>
                <a:lumOff val="981"/>
                <a:alphaOff val="0"/>
              </a:schemeClr>
            </a:fillRef>
            <a:effectRef idx="0">
              <a:schemeClr val="accent2">
                <a:hueOff val="3343942"/>
                <a:satOff val="-4171"/>
                <a:lumOff val="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Forma Livre 35"/>
            <p:cNvSpPr/>
            <p:nvPr/>
          </p:nvSpPr>
          <p:spPr>
            <a:xfrm rot="17700000">
              <a:off x="5711865" y="5152615"/>
              <a:ext cx="1618753" cy="643045"/>
            </a:xfrm>
            <a:custGeom>
              <a:avLst/>
              <a:gdLst>
                <a:gd name="connsiteX0" fmla="*/ 0 w 1333669"/>
                <a:gd name="connsiteY0" fmla="*/ 0 h 643045"/>
                <a:gd name="connsiteX1" fmla="*/ 1333669 w 1333669"/>
                <a:gd name="connsiteY1" fmla="*/ 0 h 643045"/>
                <a:gd name="connsiteX2" fmla="*/ 1333669 w 1333669"/>
                <a:gd name="connsiteY2" fmla="*/ 643045 h 643045"/>
                <a:gd name="connsiteX3" fmla="*/ 0 w 1333669"/>
                <a:gd name="connsiteY3" fmla="*/ 643045 h 643045"/>
                <a:gd name="connsiteX4" fmla="*/ 0 w 1333669"/>
                <a:gd name="connsiteY4" fmla="*/ 0 h 64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669" h="643045">
                  <a:moveTo>
                    <a:pt x="0" y="0"/>
                  </a:moveTo>
                  <a:lnTo>
                    <a:pt x="1333669" y="0"/>
                  </a:lnTo>
                  <a:lnTo>
                    <a:pt x="1333669" y="643045"/>
                  </a:lnTo>
                  <a:lnTo>
                    <a:pt x="0" y="643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2860" bIns="-1" numCol="1" spcCol="1270" anchor="ctr" anchorCtr="0">
              <a:noAutofit/>
            </a:bodyPr>
            <a:lstStyle/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900" b="1" kern="1200" dirty="0" smtClean="0"/>
                <a:t>21/Dez/2017</a:t>
              </a:r>
            </a:p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900" b="1" kern="1200" dirty="0" smtClean="0"/>
                <a:t>Portaria nº 22 – Supervisão</a:t>
              </a:r>
              <a:endParaRPr lang="pt-BR" sz="900" b="1" kern="1200" dirty="0"/>
            </a:p>
          </p:txBody>
        </p:sp>
        <p:sp>
          <p:nvSpPr>
            <p:cNvPr id="37" name="Forma Livre 36"/>
            <p:cNvSpPr/>
            <p:nvPr/>
          </p:nvSpPr>
          <p:spPr>
            <a:xfrm rot="17700000">
              <a:off x="6753346" y="3281610"/>
              <a:ext cx="1333669" cy="643045"/>
            </a:xfrm>
            <a:custGeom>
              <a:avLst/>
              <a:gdLst>
                <a:gd name="connsiteX0" fmla="*/ 0 w 1333669"/>
                <a:gd name="connsiteY0" fmla="*/ 0 h 643045"/>
                <a:gd name="connsiteX1" fmla="*/ 1333669 w 1333669"/>
                <a:gd name="connsiteY1" fmla="*/ 0 h 643045"/>
                <a:gd name="connsiteX2" fmla="*/ 1333669 w 1333669"/>
                <a:gd name="connsiteY2" fmla="*/ 643045 h 643045"/>
                <a:gd name="connsiteX3" fmla="*/ 0 w 1333669"/>
                <a:gd name="connsiteY3" fmla="*/ 643045 h 643045"/>
                <a:gd name="connsiteX4" fmla="*/ 0 w 1333669"/>
                <a:gd name="connsiteY4" fmla="*/ 0 h 64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669" h="643045">
                  <a:moveTo>
                    <a:pt x="0" y="0"/>
                  </a:moveTo>
                  <a:lnTo>
                    <a:pt x="1333669" y="0"/>
                  </a:lnTo>
                  <a:lnTo>
                    <a:pt x="1333669" y="643045"/>
                  </a:lnTo>
                  <a:lnTo>
                    <a:pt x="0" y="643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59" tIns="0" rIns="0" bIns="-1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pt-BR" sz="700" kern="1200"/>
            </a:p>
          </p:txBody>
        </p:sp>
        <p:sp>
          <p:nvSpPr>
            <p:cNvPr id="38" name="Elipse 37"/>
            <p:cNvSpPr/>
            <p:nvPr/>
          </p:nvSpPr>
          <p:spPr>
            <a:xfrm>
              <a:off x="7417898" y="4068057"/>
              <a:ext cx="643752" cy="64375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012731"/>
                <a:satOff val="-5005"/>
                <a:lumOff val="1177"/>
                <a:alphaOff val="0"/>
              </a:schemeClr>
            </a:fillRef>
            <a:effectRef idx="0">
              <a:schemeClr val="accent2">
                <a:hueOff val="4012731"/>
                <a:satOff val="-5005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orma Livre 38"/>
            <p:cNvSpPr/>
            <p:nvPr/>
          </p:nvSpPr>
          <p:spPr>
            <a:xfrm rot="17700000">
              <a:off x="6448937" y="5152614"/>
              <a:ext cx="1618753" cy="643045"/>
            </a:xfrm>
            <a:custGeom>
              <a:avLst/>
              <a:gdLst>
                <a:gd name="connsiteX0" fmla="*/ 0 w 1333669"/>
                <a:gd name="connsiteY0" fmla="*/ 0 h 643045"/>
                <a:gd name="connsiteX1" fmla="*/ 1333669 w 1333669"/>
                <a:gd name="connsiteY1" fmla="*/ 0 h 643045"/>
                <a:gd name="connsiteX2" fmla="*/ 1333669 w 1333669"/>
                <a:gd name="connsiteY2" fmla="*/ 643045 h 643045"/>
                <a:gd name="connsiteX3" fmla="*/ 0 w 1333669"/>
                <a:gd name="connsiteY3" fmla="*/ 643045 h 643045"/>
                <a:gd name="connsiteX4" fmla="*/ 0 w 1333669"/>
                <a:gd name="connsiteY4" fmla="*/ 0 h 64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669" h="643045">
                  <a:moveTo>
                    <a:pt x="0" y="0"/>
                  </a:moveTo>
                  <a:lnTo>
                    <a:pt x="1333669" y="0"/>
                  </a:lnTo>
                  <a:lnTo>
                    <a:pt x="1333669" y="643045"/>
                  </a:lnTo>
                  <a:lnTo>
                    <a:pt x="0" y="643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2860" bIns="-1" numCol="1" spcCol="1270" anchor="ctr" anchorCtr="0">
              <a:noAutofit/>
            </a:bodyPr>
            <a:lstStyle/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900" b="1" kern="1200" dirty="0" smtClean="0"/>
                <a:t>21/Dez/2017</a:t>
              </a:r>
            </a:p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900" b="1" kern="1200" dirty="0" smtClean="0"/>
                <a:t>Portaria nº 23 –  Fluxo Regulatório</a:t>
              </a:r>
              <a:endParaRPr lang="pt-BR" sz="900" b="1" kern="1200" dirty="0"/>
            </a:p>
          </p:txBody>
        </p:sp>
        <p:sp>
          <p:nvSpPr>
            <p:cNvPr id="40" name="Forma Livre 39"/>
            <p:cNvSpPr/>
            <p:nvPr/>
          </p:nvSpPr>
          <p:spPr>
            <a:xfrm rot="17700000">
              <a:off x="7490417" y="3281610"/>
              <a:ext cx="1333669" cy="643045"/>
            </a:xfrm>
            <a:custGeom>
              <a:avLst/>
              <a:gdLst>
                <a:gd name="connsiteX0" fmla="*/ 0 w 1333669"/>
                <a:gd name="connsiteY0" fmla="*/ 0 h 643045"/>
                <a:gd name="connsiteX1" fmla="*/ 1333669 w 1333669"/>
                <a:gd name="connsiteY1" fmla="*/ 0 h 643045"/>
                <a:gd name="connsiteX2" fmla="*/ 1333669 w 1333669"/>
                <a:gd name="connsiteY2" fmla="*/ 643045 h 643045"/>
                <a:gd name="connsiteX3" fmla="*/ 0 w 1333669"/>
                <a:gd name="connsiteY3" fmla="*/ 643045 h 643045"/>
                <a:gd name="connsiteX4" fmla="*/ 0 w 1333669"/>
                <a:gd name="connsiteY4" fmla="*/ 0 h 64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669" h="643045">
                  <a:moveTo>
                    <a:pt x="0" y="0"/>
                  </a:moveTo>
                  <a:lnTo>
                    <a:pt x="1333669" y="0"/>
                  </a:lnTo>
                  <a:lnTo>
                    <a:pt x="1333669" y="643045"/>
                  </a:lnTo>
                  <a:lnTo>
                    <a:pt x="0" y="643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59" tIns="0" rIns="0" bIns="-1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pt-BR" sz="700" kern="1200"/>
            </a:p>
          </p:txBody>
        </p:sp>
        <p:sp>
          <p:nvSpPr>
            <p:cNvPr id="41" name="Elipse 40"/>
            <p:cNvSpPr/>
            <p:nvPr/>
          </p:nvSpPr>
          <p:spPr>
            <a:xfrm>
              <a:off x="8154969" y="4087848"/>
              <a:ext cx="643752" cy="64375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Forma Livre 41"/>
            <p:cNvSpPr/>
            <p:nvPr/>
          </p:nvSpPr>
          <p:spPr>
            <a:xfrm rot="17700000">
              <a:off x="7204967" y="5170442"/>
              <a:ext cx="1592581" cy="643045"/>
            </a:xfrm>
            <a:custGeom>
              <a:avLst/>
              <a:gdLst>
                <a:gd name="connsiteX0" fmla="*/ 0 w 1333669"/>
                <a:gd name="connsiteY0" fmla="*/ 0 h 643045"/>
                <a:gd name="connsiteX1" fmla="*/ 1333669 w 1333669"/>
                <a:gd name="connsiteY1" fmla="*/ 0 h 643045"/>
                <a:gd name="connsiteX2" fmla="*/ 1333669 w 1333669"/>
                <a:gd name="connsiteY2" fmla="*/ 643045 h 643045"/>
                <a:gd name="connsiteX3" fmla="*/ 0 w 1333669"/>
                <a:gd name="connsiteY3" fmla="*/ 643045 h 643045"/>
                <a:gd name="connsiteX4" fmla="*/ 0 w 1333669"/>
                <a:gd name="connsiteY4" fmla="*/ 0 h 64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669" h="643045">
                  <a:moveTo>
                    <a:pt x="0" y="0"/>
                  </a:moveTo>
                  <a:lnTo>
                    <a:pt x="1333669" y="0"/>
                  </a:lnTo>
                  <a:lnTo>
                    <a:pt x="1333669" y="643045"/>
                  </a:lnTo>
                  <a:lnTo>
                    <a:pt x="0" y="643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2860" bIns="-1" numCol="1" spcCol="1270" anchor="ctr" anchorCtr="0">
              <a:noAutofit/>
            </a:bodyPr>
            <a:lstStyle/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900" b="1" kern="1200" dirty="0" smtClean="0"/>
                <a:t>21/Dez/2017</a:t>
              </a:r>
            </a:p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900" b="1" kern="1200" dirty="0" smtClean="0"/>
                <a:t>Portaria nº 24 – Calendário regulatório</a:t>
              </a:r>
              <a:endParaRPr lang="pt-BR" sz="900" b="1" kern="1200" dirty="0"/>
            </a:p>
          </p:txBody>
        </p:sp>
        <p:sp>
          <p:nvSpPr>
            <p:cNvPr id="43" name="Retângulo 42"/>
            <p:cNvSpPr/>
            <p:nvPr/>
          </p:nvSpPr>
          <p:spPr>
            <a:xfrm rot="17700000">
              <a:off x="8227488" y="3281610"/>
              <a:ext cx="1333669" cy="64304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45" name="CaixaDeTexto 44"/>
          <p:cNvSpPr txBox="1"/>
          <p:nvPr/>
        </p:nvSpPr>
        <p:spPr>
          <a:xfrm>
            <a:off x="318822" y="6175249"/>
            <a:ext cx="66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2016</a:t>
            </a:r>
            <a:endParaRPr lang="pt-BR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8137066" y="6142983"/>
            <a:ext cx="66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91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1711859976"/>
              </p:ext>
            </p:extLst>
          </p:nvPr>
        </p:nvGraphicFramePr>
        <p:xfrm>
          <a:off x="399393" y="1702673"/>
          <a:ext cx="8250621" cy="463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7" name="Conector reto 5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366753" y="1136944"/>
            <a:ext cx="8440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Sistematização das Normas</a:t>
            </a:r>
            <a:endParaRPr lang="pt-BR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14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13694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 smtClean="0">
                <a:cs typeface="Arial" panose="020B0604020202020204" pitchFamily="34" charset="0"/>
              </a:rPr>
              <a:t>Histórico de Publicações</a:t>
            </a:r>
            <a:endParaRPr lang="pt-BR" sz="28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927865"/>
              </p:ext>
            </p:extLst>
          </p:nvPr>
        </p:nvGraphicFramePr>
        <p:xfrm>
          <a:off x="1007113" y="1771565"/>
          <a:ext cx="7268786" cy="384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887824"/>
              </p:ext>
            </p:extLst>
          </p:nvPr>
        </p:nvGraphicFramePr>
        <p:xfrm>
          <a:off x="1007111" y="5744070"/>
          <a:ext cx="7268787" cy="6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643">
                  <a:extLst>
                    <a:ext uri="{9D8B030D-6E8A-4147-A177-3AD203B41FA5}">
                      <a16:colId xmlns:a16="http://schemas.microsoft.com/office/drawing/2014/main" xmlns="" val="3565548693"/>
                    </a:ext>
                  </a:extLst>
                </a:gridCol>
                <a:gridCol w="807643">
                  <a:extLst>
                    <a:ext uri="{9D8B030D-6E8A-4147-A177-3AD203B41FA5}">
                      <a16:colId xmlns:a16="http://schemas.microsoft.com/office/drawing/2014/main" xmlns="" val="1227375061"/>
                    </a:ext>
                  </a:extLst>
                </a:gridCol>
                <a:gridCol w="807643">
                  <a:extLst>
                    <a:ext uri="{9D8B030D-6E8A-4147-A177-3AD203B41FA5}">
                      <a16:colId xmlns:a16="http://schemas.microsoft.com/office/drawing/2014/main" xmlns="" val="1685078409"/>
                    </a:ext>
                  </a:extLst>
                </a:gridCol>
                <a:gridCol w="807643">
                  <a:extLst>
                    <a:ext uri="{9D8B030D-6E8A-4147-A177-3AD203B41FA5}">
                      <a16:colId xmlns:a16="http://schemas.microsoft.com/office/drawing/2014/main" xmlns="" val="2027755351"/>
                    </a:ext>
                  </a:extLst>
                </a:gridCol>
                <a:gridCol w="807643">
                  <a:extLst>
                    <a:ext uri="{9D8B030D-6E8A-4147-A177-3AD203B41FA5}">
                      <a16:colId xmlns:a16="http://schemas.microsoft.com/office/drawing/2014/main" xmlns="" val="2030913044"/>
                    </a:ext>
                  </a:extLst>
                </a:gridCol>
                <a:gridCol w="807643">
                  <a:extLst>
                    <a:ext uri="{9D8B030D-6E8A-4147-A177-3AD203B41FA5}">
                      <a16:colId xmlns:a16="http://schemas.microsoft.com/office/drawing/2014/main" xmlns="" val="2443912975"/>
                    </a:ext>
                  </a:extLst>
                </a:gridCol>
                <a:gridCol w="807643">
                  <a:extLst>
                    <a:ext uri="{9D8B030D-6E8A-4147-A177-3AD203B41FA5}">
                      <a16:colId xmlns:a16="http://schemas.microsoft.com/office/drawing/2014/main" xmlns="" val="3324548135"/>
                    </a:ext>
                  </a:extLst>
                </a:gridCol>
                <a:gridCol w="728160">
                  <a:extLst>
                    <a:ext uri="{9D8B030D-6E8A-4147-A177-3AD203B41FA5}">
                      <a16:colId xmlns:a16="http://schemas.microsoft.com/office/drawing/2014/main" xmlns="" val="3481495824"/>
                    </a:ext>
                  </a:extLst>
                </a:gridCol>
                <a:gridCol w="887126">
                  <a:extLst>
                    <a:ext uri="{9D8B030D-6E8A-4147-A177-3AD203B41FA5}">
                      <a16:colId xmlns:a16="http://schemas.microsoft.com/office/drawing/2014/main" xmlns="" val="3338848372"/>
                    </a:ext>
                  </a:extLst>
                </a:gridCol>
              </a:tblGrid>
              <a:tr h="236316">
                <a:tc rowSpan="2">
                  <a:txBody>
                    <a:bodyPr/>
                    <a:lstStyle/>
                    <a:p>
                      <a:r>
                        <a:rPr lang="pt-BR" sz="1400" dirty="0" smtClean="0"/>
                        <a:t>Total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2011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2012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2013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2014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2015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2016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2017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Jan/2018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14384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5.017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11.058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9.734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7.152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9.876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8.399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14.886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377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1598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42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07113" y="1136944"/>
            <a:ext cx="7268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>
                <a:cs typeface="Arial" panose="020B0604020202020204" pitchFamily="34" charset="0"/>
              </a:rPr>
              <a:t>Motivação para o aperfeiçoamento regulatório</a:t>
            </a:r>
            <a:endParaRPr lang="pt-BR" sz="24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007113" y="1867438"/>
            <a:ext cx="7268786" cy="4430332"/>
          </a:xfrm>
          <a:prstGeom prst="rect">
            <a:avLst/>
          </a:prstGeom>
        </p:spPr>
        <p:txBody>
          <a:bodyPr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b="1" dirty="0" smtClean="0"/>
              <a:t>Indução à expansão da oferta</a:t>
            </a:r>
          </a:p>
          <a:p>
            <a:pPr marL="760041" lvl="1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600" dirty="0" smtClean="0"/>
              <a:t>Contribuição para o alcance da </a:t>
            </a:r>
            <a:r>
              <a:rPr lang="pt-BR" sz="1600" b="1" dirty="0" smtClean="0">
                <a:solidFill>
                  <a:srgbClr val="0000FF"/>
                </a:solidFill>
              </a:rPr>
              <a:t>Meta 12 do Plano Nacional de Educação </a:t>
            </a:r>
            <a:r>
              <a:rPr lang="pt-BR" sz="1600" dirty="0" smtClean="0"/>
              <a:t>– PNE: elevara a </a:t>
            </a:r>
            <a:r>
              <a:rPr lang="pt-BR" sz="1600" dirty="0"/>
              <a:t>taxa bruta de </a:t>
            </a:r>
            <a:r>
              <a:rPr lang="pt-BR" sz="1600" dirty="0" smtClean="0"/>
              <a:t>matrícula na </a:t>
            </a:r>
            <a:r>
              <a:rPr lang="pt-BR" sz="1600" dirty="0"/>
              <a:t>educação superior para 50% </a:t>
            </a:r>
            <a:r>
              <a:rPr lang="pt-BR" sz="1600" dirty="0" smtClean="0"/>
              <a:t>e </a:t>
            </a:r>
            <a:r>
              <a:rPr lang="pt-BR" sz="1600" dirty="0"/>
              <a:t>a taxa líquida para 33% </a:t>
            </a:r>
            <a:r>
              <a:rPr lang="pt-BR" sz="1600" dirty="0" smtClean="0"/>
              <a:t>da </a:t>
            </a:r>
            <a:r>
              <a:rPr lang="pt-BR" sz="1600" dirty="0"/>
              <a:t>população de 18 </a:t>
            </a:r>
            <a:r>
              <a:rPr lang="pt-BR" sz="1600" dirty="0" smtClean="0"/>
              <a:t>a </a:t>
            </a:r>
            <a:r>
              <a:rPr lang="pt-BR" sz="1600" dirty="0"/>
              <a:t>24 </a:t>
            </a:r>
            <a:r>
              <a:rPr lang="pt-BR" sz="1600" dirty="0" smtClean="0"/>
              <a:t>anos</a:t>
            </a:r>
            <a:r>
              <a:rPr lang="pt-BR" sz="1600" dirty="0"/>
              <a:t>, assegurada a qualidade da oferta </a:t>
            </a:r>
            <a:r>
              <a:rPr lang="pt-BR" sz="1600" dirty="0" smtClean="0"/>
              <a:t>e expansão </a:t>
            </a:r>
            <a:r>
              <a:rPr lang="pt-BR" sz="1600" dirty="0"/>
              <a:t>para, pelo menos, 40% </a:t>
            </a:r>
            <a:r>
              <a:rPr lang="pt-BR" sz="1600" dirty="0" smtClean="0"/>
              <a:t>das </a:t>
            </a:r>
            <a:r>
              <a:rPr lang="pt-BR" sz="1600" dirty="0"/>
              <a:t>novas matrículas no segmento </a:t>
            </a:r>
            <a:r>
              <a:rPr lang="pt-BR" sz="1600" dirty="0" smtClean="0"/>
              <a:t>público</a:t>
            </a:r>
            <a:r>
              <a:rPr lang="pt-BR" sz="1600" dirty="0" smtClean="0"/>
              <a:t>.</a:t>
            </a:r>
          </a:p>
          <a:p>
            <a:pPr marL="36000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b="1" dirty="0" smtClean="0"/>
              <a:t>Eficiência </a:t>
            </a:r>
            <a:r>
              <a:rPr lang="pt-BR" sz="2000" b="1" dirty="0"/>
              <a:t>e racionalidade </a:t>
            </a:r>
            <a:r>
              <a:rPr lang="pt-BR" sz="1600" b="1" dirty="0">
                <a:solidFill>
                  <a:srgbClr val="0000FF"/>
                </a:solidFill>
              </a:rPr>
              <a:t>(Estratégia 12.19 do </a:t>
            </a:r>
            <a:r>
              <a:rPr lang="pt-BR" sz="1600" b="1" dirty="0" smtClean="0">
                <a:solidFill>
                  <a:srgbClr val="0000FF"/>
                </a:solidFill>
              </a:rPr>
              <a:t>PNE</a:t>
            </a:r>
            <a:r>
              <a:rPr lang="pt-BR" sz="1600" b="1" dirty="0">
                <a:solidFill>
                  <a:srgbClr val="0000FF"/>
                </a:solidFill>
              </a:rPr>
              <a:t>)</a:t>
            </a:r>
            <a:endParaRPr lang="pt-BR" sz="2000" b="1" dirty="0">
              <a:solidFill>
                <a:srgbClr val="0000FF"/>
              </a:solidFill>
            </a:endParaRPr>
          </a:p>
          <a:p>
            <a:pPr marL="760041" lvl="1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600" dirty="0"/>
              <a:t>Restruturação dos procedimentos adotados na regulação, supervisão e avaliação com ênfase na melhoria de prazos e qualidade da decisão</a:t>
            </a:r>
          </a:p>
          <a:p>
            <a:pPr marL="760041" lvl="1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600" dirty="0"/>
              <a:t>Aperfeiçoamento de procedimentos</a:t>
            </a:r>
          </a:p>
          <a:p>
            <a:pPr marL="760041" lvl="1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600" dirty="0"/>
              <a:t>Desburocratização de fluxos</a:t>
            </a:r>
          </a:p>
          <a:p>
            <a:pPr marL="760041" lvl="1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600" dirty="0"/>
              <a:t>Redução de tempo de análise e estoque de processo</a:t>
            </a:r>
          </a:p>
          <a:p>
            <a:pPr marL="760041" lvl="1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600" dirty="0"/>
              <a:t>Melhorias na atuação regulatória do MEC</a:t>
            </a:r>
          </a:p>
          <a:p>
            <a:pPr marL="760041" lvl="1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1500" dirty="0"/>
          </a:p>
          <a:p>
            <a:pPr>
              <a:buFont typeface="Wingdings" panose="05000000000000000000" pitchFamily="2" charset="2"/>
              <a:buChar char="ü"/>
            </a:pP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267286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07112" y="1136944"/>
            <a:ext cx="726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>
                <a:cs typeface="Arial" panose="020B0604020202020204" pitchFamily="34" charset="0"/>
              </a:rPr>
              <a:t>Motivação </a:t>
            </a:r>
            <a:r>
              <a:rPr lang="pt-BR" sz="2400" b="1" dirty="0" smtClean="0">
                <a:cs typeface="Arial" panose="020B0604020202020204" pitchFamily="34" charset="0"/>
              </a:rPr>
              <a:t>para o aperfeiçoamento regulatório</a:t>
            </a:r>
            <a:endParaRPr lang="pt-BR" sz="24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007112" y="1867438"/>
            <a:ext cx="7268787" cy="4430332"/>
          </a:xfrm>
          <a:prstGeom prst="rect">
            <a:avLst/>
          </a:prstGeom>
        </p:spPr>
        <p:txBody>
          <a:bodyPr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b="1" dirty="0" smtClean="0"/>
              <a:t>Integração da regulação, avaliação e supervisão dos cursos presenciais e a distância (</a:t>
            </a:r>
            <a:r>
              <a:rPr lang="pt-BR" sz="2000" b="1" dirty="0" err="1" smtClean="0"/>
              <a:t>EaD</a:t>
            </a:r>
            <a:r>
              <a:rPr lang="pt-BR" sz="2000" b="1" dirty="0" smtClean="0"/>
              <a:t>)</a:t>
            </a:r>
          </a:p>
          <a:p>
            <a:pPr marL="36000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b="1" dirty="0" smtClean="0"/>
              <a:t>Transparência e estabilidade</a:t>
            </a:r>
          </a:p>
          <a:p>
            <a:pPr marL="760041" lvl="1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600" dirty="0" smtClean="0"/>
              <a:t>Atuação regulatória com transparência, racionalidade e celeridade no tratamento dos processos</a:t>
            </a:r>
          </a:p>
          <a:p>
            <a:pPr marL="760041" lvl="1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600" dirty="0" smtClean="0"/>
              <a:t>Fixação de padrões decisórios de modo a garantir estabilidade, segurança e uniformidade das análises dos processos regulatórios</a:t>
            </a:r>
          </a:p>
          <a:p>
            <a:pPr marL="36000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b="1" dirty="0"/>
              <a:t>Fortalecimento das atividades de supervisão</a:t>
            </a:r>
          </a:p>
          <a:p>
            <a:pPr marL="760041" lvl="1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600" dirty="0"/>
              <a:t>Aprimoramento das normas de supervisão para garantir a qualidade da oferta e do direito dos estudantes e ações preventivas e </a:t>
            </a:r>
            <a:r>
              <a:rPr lang="pt-BR" sz="1600" dirty="0" smtClean="0"/>
              <a:t>corretivas</a:t>
            </a:r>
          </a:p>
        </p:txBody>
      </p:sp>
    </p:spTree>
    <p:extLst>
      <p:ext uri="{BB962C8B-B14F-4D97-AF65-F5344CB8AC3E}">
        <p14:creationId xmlns:p14="http://schemas.microsoft.com/office/powerpoint/2010/main" val="137497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07113" y="1136944"/>
            <a:ext cx="7268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Inovações regulatórias</a:t>
            </a:r>
            <a:endParaRPr lang="pt-BR" sz="24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578604795"/>
              </p:ext>
            </p:extLst>
          </p:nvPr>
        </p:nvGraphicFramePr>
        <p:xfrm>
          <a:off x="1007113" y="1716743"/>
          <a:ext cx="7268786" cy="4581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438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07113" y="1136944"/>
            <a:ext cx="7268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Inovações Regulatórias</a:t>
            </a:r>
            <a:endParaRPr lang="pt-BR" sz="24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007112" y="1867437"/>
            <a:ext cx="7268787" cy="45462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rgbClr val="0000FF"/>
                </a:solidFill>
              </a:rPr>
              <a:t>Calendário anual </a:t>
            </a:r>
            <a:r>
              <a:rPr lang="pt-BR" sz="2400" dirty="0" smtClean="0"/>
              <a:t>de abertura de protocolo de ingresso e conclusão de processos regulatórios </a:t>
            </a:r>
            <a:r>
              <a:rPr lang="pt-BR" sz="1800" b="1" dirty="0" smtClean="0"/>
              <a:t>(art. 11)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t-BR" sz="2400" b="1" dirty="0" smtClean="0">
                <a:solidFill>
                  <a:srgbClr val="0000FF"/>
                </a:solidFill>
              </a:rPr>
              <a:t>Atualizações cadastrais </a:t>
            </a:r>
            <a:r>
              <a:rPr lang="pt-BR" sz="2400" b="1" dirty="0" smtClean="0"/>
              <a:t>e aditamentos por atos próprios das IES </a:t>
            </a:r>
            <a:r>
              <a:rPr lang="pt-BR" sz="1800" b="1" dirty="0" smtClean="0"/>
              <a:t>(art. 12 Decreto e art. 45 PN 23/2017)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t-BR" sz="2400" b="1" dirty="0" smtClean="0"/>
              <a:t>Ampliação </a:t>
            </a:r>
            <a:r>
              <a:rPr lang="pt-BR" sz="2400" b="1" dirty="0"/>
              <a:t>das possibilidades de </a:t>
            </a:r>
            <a:r>
              <a:rPr lang="pt-BR" sz="2400" b="1" dirty="0">
                <a:solidFill>
                  <a:srgbClr val="0000FF"/>
                </a:solidFill>
              </a:rPr>
              <a:t>dispensa de visita</a:t>
            </a:r>
            <a:r>
              <a:rPr lang="pt-BR" sz="2400" b="1" dirty="0">
                <a:solidFill>
                  <a:srgbClr val="FF0000"/>
                </a:solidFill>
              </a:rPr>
              <a:t> </a:t>
            </a:r>
            <a:r>
              <a:rPr lang="pt-BR" sz="2400" b="1" dirty="0"/>
              <a:t>e </a:t>
            </a:r>
            <a:r>
              <a:rPr lang="pt-BR" sz="2400" b="1" dirty="0">
                <a:solidFill>
                  <a:srgbClr val="0000FF"/>
                </a:solidFill>
              </a:rPr>
              <a:t>processos </a:t>
            </a:r>
            <a:r>
              <a:rPr lang="pt-BR" sz="2400" b="1" dirty="0" smtClean="0">
                <a:solidFill>
                  <a:srgbClr val="0000FF"/>
                </a:solidFill>
              </a:rPr>
              <a:t>simplificados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1800" b="1" dirty="0" smtClean="0"/>
              <a:t>(art. 42)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t-BR" sz="2400" b="1" dirty="0" smtClean="0"/>
              <a:t>Autonomia </a:t>
            </a:r>
            <a:r>
              <a:rPr lang="pt-BR" sz="2400" dirty="0" smtClean="0"/>
              <a:t>– Universidades e Centros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t-BR" sz="2400" b="1" dirty="0" smtClean="0"/>
              <a:t>Credenciamento de </a:t>
            </a:r>
            <a:r>
              <a:rPr lang="pt-BR" sz="2400" b="1" dirty="0" smtClean="0">
                <a:solidFill>
                  <a:srgbClr val="0000FF"/>
                </a:solidFill>
              </a:rPr>
              <a:t>campus fora de sede </a:t>
            </a:r>
            <a:r>
              <a:rPr lang="pt-BR" sz="2400" b="1" dirty="0" smtClean="0"/>
              <a:t>de Centros Universitários (art. 32)</a:t>
            </a:r>
            <a:endParaRPr lang="pt-B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9049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13694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Inovações regulatórias</a:t>
            </a:r>
            <a:endParaRPr lang="pt-BR" sz="24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007112" y="1867438"/>
            <a:ext cx="7268787" cy="4430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t-BR" sz="2400" dirty="0" smtClean="0"/>
              <a:t>Credenciamento em nova modalidade </a:t>
            </a:r>
            <a:r>
              <a:rPr lang="pt-BR" sz="2400" dirty="0"/>
              <a:t>e </a:t>
            </a:r>
            <a:r>
              <a:rPr lang="pt-BR" sz="2400" b="1" dirty="0">
                <a:solidFill>
                  <a:srgbClr val="0000FF"/>
                </a:solidFill>
              </a:rPr>
              <a:t>alterações de organização acadêmica</a:t>
            </a:r>
            <a:r>
              <a:rPr lang="pt-BR" sz="2400" b="1" dirty="0"/>
              <a:t> </a:t>
            </a:r>
            <a:r>
              <a:rPr lang="pt-BR" sz="2400" dirty="0"/>
              <a:t>passam a se dar em processo de </a:t>
            </a:r>
            <a:r>
              <a:rPr lang="pt-BR" sz="2400" dirty="0" smtClean="0"/>
              <a:t>recredenciamento (art. 15)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t-BR" sz="2400" b="1" dirty="0"/>
              <a:t>IES exclusivamente </a:t>
            </a:r>
            <a:r>
              <a:rPr lang="pt-BR" sz="2400" dirty="0"/>
              <a:t>para oferta de cursos </a:t>
            </a:r>
            <a:r>
              <a:rPr lang="pt-BR" sz="2400" dirty="0" err="1"/>
              <a:t>EaD</a:t>
            </a:r>
            <a:endParaRPr lang="pt-BR" sz="2400" dirty="0"/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t-BR" sz="2400" b="1" dirty="0" smtClean="0"/>
              <a:t>Visitas </a:t>
            </a:r>
            <a:r>
              <a:rPr lang="pt-BR" sz="2400" b="1" dirty="0"/>
              <a:t>únicas (grupos de curso – reconhecimento e credenciamento</a:t>
            </a:r>
            <a:r>
              <a:rPr lang="pt-BR" sz="2400" b="1" dirty="0" smtClean="0"/>
              <a:t>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t-BR" sz="2400" b="1" dirty="0"/>
              <a:t>Excluída a regra de suspensão de novos processos de credenciamento e autorização após 2 (dois) anos da decisão desfavorável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t-BR" sz="2400" b="1" dirty="0" smtClean="0"/>
              <a:t>Manifestação dos Conselhos em caráter opinativo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6849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13694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Inovações regulatórias</a:t>
            </a:r>
            <a:endParaRPr lang="pt-BR" sz="24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007112" y="1867438"/>
            <a:ext cx="7268787" cy="4430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1"/>
            </a:pPr>
            <a:r>
              <a:rPr lang="pt-BR" sz="2400" b="1" dirty="0" smtClean="0"/>
              <a:t>Incentivo à valorização de corpo docente com experiência profissional em cursos (art. 21, VI)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1"/>
            </a:pPr>
            <a:r>
              <a:rPr lang="pt-BR" sz="2400" b="1" dirty="0" smtClean="0"/>
              <a:t>Possibilidade de substituição de demonstrações financeiras por parecer de auditoria independente e laudos técnicos (art. 20, § 1º)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1"/>
            </a:pPr>
            <a:r>
              <a:rPr lang="pt-BR" sz="2400" b="1" dirty="0"/>
              <a:t>Previsão de recursos multimídia, </a:t>
            </a:r>
            <a:r>
              <a:rPr lang="pt-BR" sz="2400" b="1" dirty="0">
                <a:solidFill>
                  <a:srgbClr val="0000FF"/>
                </a:solidFill>
              </a:rPr>
              <a:t>acervos acadêmicos e bibliotecas </a:t>
            </a:r>
            <a:r>
              <a:rPr lang="pt-BR" sz="2400" b="1" dirty="0" smtClean="0">
                <a:solidFill>
                  <a:srgbClr val="0000FF"/>
                </a:solidFill>
              </a:rPr>
              <a:t>digitais </a:t>
            </a:r>
            <a:r>
              <a:rPr lang="pt-BR" sz="2400" b="1" dirty="0" smtClean="0"/>
              <a:t>(art. 21, VIII e 104);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1"/>
            </a:pPr>
            <a:r>
              <a:rPr lang="pt-BR" sz="2400" b="1" dirty="0" smtClean="0"/>
              <a:t>Indução à expansão de oferta de cursos de Licenciatura</a:t>
            </a:r>
            <a:r>
              <a:rPr lang="pt-BR" sz="2400" dirty="0" smtClean="0"/>
              <a:t> (autorização vinculada a credenciamento IES e campus fora de sede).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2488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4743183" y="2513661"/>
            <a:ext cx="4050792" cy="2311690"/>
            <a:chOff x="4955399" y="3198538"/>
            <a:chExt cx="3586512" cy="1570578"/>
          </a:xfrm>
        </p:grpSpPr>
        <p:grpSp>
          <p:nvGrpSpPr>
            <p:cNvPr id="4" name="Grupo 3"/>
            <p:cNvGrpSpPr/>
            <p:nvPr/>
          </p:nvGrpSpPr>
          <p:grpSpPr>
            <a:xfrm>
              <a:off x="5522494" y="3198538"/>
              <a:ext cx="2582779" cy="1570578"/>
              <a:chOff x="5522494" y="3198538"/>
              <a:chExt cx="2582779" cy="1570578"/>
            </a:xfrm>
          </p:grpSpPr>
          <p:sp>
            <p:nvSpPr>
              <p:cNvPr id="6" name="Retângulo 5"/>
              <p:cNvSpPr/>
              <p:nvPr/>
            </p:nvSpPr>
            <p:spPr>
              <a:xfrm>
                <a:off x="5522494" y="3198538"/>
                <a:ext cx="2582779" cy="1283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350" dirty="0"/>
              </a:p>
            </p:txBody>
          </p:sp>
          <p:sp>
            <p:nvSpPr>
              <p:cNvPr id="7" name="Retângulo 6"/>
              <p:cNvSpPr/>
              <p:nvPr/>
            </p:nvSpPr>
            <p:spPr>
              <a:xfrm>
                <a:off x="6392778" y="3198538"/>
                <a:ext cx="537411" cy="1283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350" dirty="0"/>
              </a:p>
            </p:txBody>
          </p:sp>
          <p:sp>
            <p:nvSpPr>
              <p:cNvPr id="8" name="Retângulo 7"/>
              <p:cNvSpPr/>
              <p:nvPr/>
            </p:nvSpPr>
            <p:spPr>
              <a:xfrm>
                <a:off x="6545178" y="3485747"/>
                <a:ext cx="537411" cy="1283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350" dirty="0"/>
              </a:p>
            </p:txBody>
          </p:sp>
        </p:grpSp>
        <p:sp>
          <p:nvSpPr>
            <p:cNvPr id="5" name="CaixaDeTexto 4"/>
            <p:cNvSpPr txBox="1"/>
            <p:nvPr/>
          </p:nvSpPr>
          <p:spPr>
            <a:xfrm>
              <a:off x="4955399" y="3477528"/>
              <a:ext cx="3586512" cy="940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 smtClean="0">
                  <a:solidFill>
                    <a:srgbClr val="000000"/>
                  </a:solidFill>
                  <a:latin typeface="+mj-lt"/>
                </a:rPr>
                <a:t>Secretaria de Regulação e Supervisão da Educação Superior</a:t>
              </a:r>
            </a:p>
          </p:txBody>
        </p:sp>
      </p:grpSp>
      <p:pic>
        <p:nvPicPr>
          <p:cNvPr id="9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25" y="3077936"/>
            <a:ext cx="3438064" cy="76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ector reto 9"/>
          <p:cNvCxnSpPr/>
          <p:nvPr/>
        </p:nvCxnSpPr>
        <p:spPr>
          <a:xfrm>
            <a:off x="4639572" y="1492469"/>
            <a:ext cx="0" cy="415158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2934089" y="5808047"/>
            <a:ext cx="3429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solidFill>
                  <a:srgbClr val="000000"/>
                </a:solidFill>
              </a:rPr>
              <a:t>Michel </a:t>
            </a:r>
            <a:r>
              <a:rPr lang="pt-BR" b="1" dirty="0" err="1" smtClean="0">
                <a:solidFill>
                  <a:srgbClr val="000000"/>
                </a:solidFill>
              </a:rPr>
              <a:t>Zanoni</a:t>
            </a:r>
            <a:r>
              <a:rPr lang="pt-BR" b="1" dirty="0" smtClean="0">
                <a:solidFill>
                  <a:srgbClr val="000000"/>
                </a:solidFill>
              </a:rPr>
              <a:t> Camargo</a:t>
            </a:r>
            <a:endParaRPr lang="pt-BR" b="1" dirty="0">
              <a:solidFill>
                <a:srgbClr val="000000"/>
              </a:solidFill>
            </a:endParaRPr>
          </a:p>
          <a:p>
            <a:pPr algn="ctr"/>
            <a:r>
              <a:rPr lang="pt-BR" sz="1600" b="1" dirty="0" smtClean="0">
                <a:solidFill>
                  <a:srgbClr val="000000"/>
                </a:solidFill>
              </a:rPr>
              <a:t>Maio 2018</a:t>
            </a:r>
            <a:endParaRPr lang="pt-BR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8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13694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Inovações regulatórias</a:t>
            </a:r>
            <a:endParaRPr lang="pt-BR" sz="24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007112" y="1867438"/>
            <a:ext cx="7268787" cy="4430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5"/>
            </a:pPr>
            <a:r>
              <a:rPr lang="pt-BR" sz="2400" dirty="0" smtClean="0"/>
              <a:t>Fixa procedimentos em processos de </a:t>
            </a:r>
            <a:r>
              <a:rPr lang="pt-BR" sz="2400" b="1" dirty="0" smtClean="0">
                <a:solidFill>
                  <a:srgbClr val="FF0000"/>
                </a:solidFill>
              </a:rPr>
              <a:t>supervisão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5"/>
            </a:pPr>
            <a:r>
              <a:rPr lang="pt-BR" sz="2400" dirty="0" smtClean="0"/>
              <a:t>Especifica penalidades e a possibilidade de comutação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5"/>
            </a:pPr>
            <a:r>
              <a:rPr lang="pt-BR" sz="2400" dirty="0" smtClean="0"/>
              <a:t>Veda a oferta de educação superior por instituição não credenciada junto ao MEC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5"/>
            </a:pPr>
            <a:r>
              <a:rPr lang="pt-BR" sz="2400" dirty="0" smtClean="0"/>
              <a:t>Mantêm critérios de </a:t>
            </a:r>
            <a:r>
              <a:rPr lang="pt-BR" sz="2400" b="1" dirty="0" smtClean="0">
                <a:solidFill>
                  <a:srgbClr val="0000FF"/>
                </a:solidFill>
              </a:rPr>
              <a:t>avaliação no âmbito do </a:t>
            </a:r>
            <a:r>
              <a:rPr lang="pt-BR" sz="2400" b="1" dirty="0" err="1" smtClean="0">
                <a:solidFill>
                  <a:srgbClr val="0000FF"/>
                </a:solidFill>
              </a:rPr>
              <a:t>Sinaes</a:t>
            </a:r>
            <a:r>
              <a:rPr lang="pt-BR" sz="2400" b="1" dirty="0" smtClean="0">
                <a:solidFill>
                  <a:srgbClr val="0000FF"/>
                </a:solidFill>
              </a:rPr>
              <a:t> </a:t>
            </a:r>
            <a:r>
              <a:rPr lang="pt-BR" sz="2400" b="1" dirty="0" smtClean="0"/>
              <a:t>(Lei nº 10.861, de 2004)</a:t>
            </a:r>
            <a:endParaRPr lang="pt-BR" sz="2400" dirty="0" smtClean="0"/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15"/>
            </a:pPr>
            <a:r>
              <a:rPr lang="pt-BR" sz="2400" dirty="0" smtClean="0"/>
              <a:t>Mantêm regra da avaliação do desempenho acadêmico dos estudantes de cursos de graduação meio do </a:t>
            </a:r>
            <a:r>
              <a:rPr lang="pt-BR" sz="2400" b="1" dirty="0" smtClean="0">
                <a:solidFill>
                  <a:srgbClr val="0000FF"/>
                </a:solidFill>
              </a:rPr>
              <a:t>ENADE</a:t>
            </a:r>
            <a:r>
              <a:rPr lang="pt-BR" sz="2400" dirty="0" smtClean="0">
                <a:solidFill>
                  <a:srgbClr val="0000FF"/>
                </a:solidFill>
              </a:rPr>
              <a:t>.</a:t>
            </a:r>
            <a:endParaRPr lang="pt-BR" sz="2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0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07114" y="2306409"/>
            <a:ext cx="72687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ym typeface="Wingdings" pitchFamily="2" charset="2"/>
              </a:rPr>
              <a:t>Programa de Supervisão Nacional;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ym typeface="Wingdings" pitchFamily="2" charset="2"/>
              </a:rPr>
              <a:t>Capacitação dos servidores;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ym typeface="Wingdings" pitchFamily="2" charset="2"/>
              </a:rPr>
              <a:t>Adaptações do Sistema </a:t>
            </a:r>
            <a:r>
              <a:rPr lang="pt-BR" sz="2400" dirty="0" err="1" smtClean="0">
                <a:sym typeface="Wingdings" pitchFamily="2" charset="2"/>
              </a:rPr>
              <a:t>e-MEC</a:t>
            </a:r>
            <a:r>
              <a:rPr lang="pt-BR" sz="2400" dirty="0" smtClean="0">
                <a:sym typeface="Wingdings" pitchFamily="2" charset="2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ym typeface="Wingdings" pitchFamily="2" charset="2"/>
              </a:rPr>
              <a:t>Ações de </a:t>
            </a:r>
            <a:r>
              <a:rPr lang="pt-BR" sz="2400" dirty="0" smtClean="0">
                <a:sym typeface="Wingdings" pitchFamily="2" charset="2"/>
              </a:rPr>
              <a:t>comunicação</a:t>
            </a:r>
            <a:endParaRPr lang="pt-BR" sz="2400" dirty="0" smtClean="0">
              <a:sym typeface="Wingdings" pitchFamily="2" charset="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ym typeface="Wingdings" pitchFamily="2" charset="2"/>
              </a:rPr>
              <a:t>Publicações de manuais e legislação atualizada;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ym typeface="Wingdings" pitchFamily="2" charset="2"/>
              </a:rPr>
              <a:t>Valorização dos </a:t>
            </a:r>
            <a:r>
              <a:rPr lang="pt-BR" sz="2400" dirty="0" smtClean="0">
                <a:sym typeface="Wingdings" pitchFamily="2" charset="2"/>
              </a:rPr>
              <a:t>servidores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ym typeface="Wingdings" pitchFamily="2" charset="2"/>
              </a:rPr>
              <a:t>SERES em Ação</a:t>
            </a:r>
            <a:endParaRPr lang="pt-BR" sz="2400" dirty="0" smtClean="0">
              <a:sym typeface="Wingdings" pitchFamily="2" charset="2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73206" y="1210514"/>
            <a:ext cx="82296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Secretaria de Regulação e Supervisão da Educação Superior</a:t>
            </a:r>
          </a:p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Novos Desafios em </a:t>
            </a:r>
            <a:r>
              <a:rPr lang="pt-BR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2018 </a:t>
            </a:r>
            <a:endParaRPr lang="pt-BR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4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>
            <a:off x="1248851" y="3845583"/>
            <a:ext cx="6939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248851" y="3312788"/>
            <a:ext cx="6837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Obrigado!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48850" y="4022236"/>
            <a:ext cx="6837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Michel </a:t>
            </a:r>
            <a:r>
              <a:rPr lang="pt-BR" sz="1600" b="1" dirty="0" err="1" smtClean="0"/>
              <a:t>Zanoni</a:t>
            </a:r>
            <a:r>
              <a:rPr lang="pt-BR" sz="1600" b="1" dirty="0" smtClean="0"/>
              <a:t> Camargo</a:t>
            </a:r>
            <a:endParaRPr lang="pt-BR" sz="1600" b="1" dirty="0"/>
          </a:p>
          <a:p>
            <a:pPr algn="ctr"/>
            <a:r>
              <a:rPr lang="pt-BR" sz="1600" b="1" dirty="0" smtClean="0"/>
              <a:t>DPR - SERES - MEC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230054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21051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Missão institucional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07113" y="2310159"/>
            <a:ext cx="72687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/>
              <a:t>Exercer</a:t>
            </a:r>
            <a:r>
              <a:rPr lang="pt-BR" sz="2800" dirty="0" smtClean="0"/>
              <a:t> as funções de regulação e supervisão da educação superior 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/>
              <a:t>Zelar</a:t>
            </a:r>
            <a:r>
              <a:rPr lang="pt-BR" sz="2800" dirty="0" smtClean="0"/>
              <a:t> </a:t>
            </a:r>
            <a:r>
              <a:rPr lang="pt-BR" sz="2800" dirty="0"/>
              <a:t>pelo cumprimento da legislação educacional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/>
              <a:t>Induzir</a:t>
            </a:r>
            <a:r>
              <a:rPr lang="pt-BR" sz="2800" dirty="0" smtClean="0"/>
              <a:t> a expansão de cursos e instituições e a </a:t>
            </a:r>
            <a:r>
              <a:rPr lang="pt-BR" sz="2800" b="1" dirty="0" smtClean="0"/>
              <a:t>qualidade </a:t>
            </a:r>
            <a:r>
              <a:rPr lang="pt-BR" sz="2800" b="1" dirty="0"/>
              <a:t>do </a:t>
            </a:r>
            <a:r>
              <a:rPr lang="pt-BR" sz="2800" b="1" dirty="0" smtClean="0"/>
              <a:t>ensino</a:t>
            </a:r>
            <a:r>
              <a:rPr lang="pt-BR" sz="2800" dirty="0" smtClean="0"/>
              <a:t> mediante a fixação de diretrizes e instrumentos para as ações de regulação e supervisão da educação superior</a:t>
            </a:r>
          </a:p>
        </p:txBody>
      </p:sp>
    </p:spTree>
    <p:extLst>
      <p:ext uri="{BB962C8B-B14F-4D97-AF65-F5344CB8AC3E}">
        <p14:creationId xmlns:p14="http://schemas.microsoft.com/office/powerpoint/2010/main" val="203942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73206" y="102397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Organograma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1007113" y="1477949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841167"/>
              </p:ext>
            </p:extLst>
          </p:nvPr>
        </p:nvGraphicFramePr>
        <p:xfrm>
          <a:off x="331656" y="1485644"/>
          <a:ext cx="8480688" cy="50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481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73206" y="102397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Atores envolvidos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1007113" y="1477949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620969865"/>
              </p:ext>
            </p:extLst>
          </p:nvPr>
        </p:nvGraphicFramePr>
        <p:xfrm>
          <a:off x="573206" y="1558635"/>
          <a:ext cx="5798127" cy="4239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tângulo 11"/>
          <p:cNvSpPr/>
          <p:nvPr/>
        </p:nvSpPr>
        <p:spPr>
          <a:xfrm>
            <a:off x="7024495" y="1484784"/>
            <a:ext cx="1728192" cy="504056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096503" y="1783849"/>
            <a:ext cx="1584176" cy="553998"/>
          </a:xfrm>
          <a:prstGeom prst="rect">
            <a:avLst/>
          </a:prstGeom>
          <a:solidFill>
            <a:srgbClr val="36748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500" kern="0" dirty="0">
                <a:solidFill>
                  <a:prstClr val="white"/>
                </a:solidFill>
                <a:latin typeface="Tw Cen MT" pitchFamily="34" charset="0"/>
              </a:rPr>
              <a:t>Conselhos </a:t>
            </a:r>
            <a:r>
              <a:rPr lang="pt-BR" sz="1500" kern="0" dirty="0" smtClean="0">
                <a:solidFill>
                  <a:prstClr val="white"/>
                </a:solidFill>
                <a:latin typeface="Tw Cen MT" pitchFamily="34" charset="0"/>
              </a:rPr>
              <a:t>Profissionais</a:t>
            </a:r>
            <a:endParaRPr lang="pt-BR" sz="1500" kern="0" dirty="0">
              <a:solidFill>
                <a:prstClr val="white"/>
              </a:solidFill>
              <a:latin typeface="Tw Cen MT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240519" y="2636912"/>
            <a:ext cx="1296144" cy="50405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" kern="0" dirty="0">
                <a:solidFill>
                  <a:prstClr val="black"/>
                </a:solidFill>
                <a:latin typeface="Calibri"/>
              </a:rPr>
              <a:t>CNS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7240519" y="3356992"/>
            <a:ext cx="1296144" cy="50405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600" kern="0" dirty="0">
                <a:solidFill>
                  <a:prstClr val="black"/>
                </a:solidFill>
                <a:latin typeface="Calibri"/>
              </a:rPr>
              <a:t>OAB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7240519" y="4149080"/>
            <a:ext cx="1296144" cy="50405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600" kern="0" dirty="0">
                <a:solidFill>
                  <a:prstClr val="black"/>
                </a:solidFill>
                <a:latin typeface="Calibri"/>
              </a:rPr>
              <a:t>CONFEA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7240519" y="4869160"/>
            <a:ext cx="1296144" cy="50405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600" kern="0" dirty="0">
                <a:solidFill>
                  <a:prstClr val="black"/>
                </a:solidFill>
                <a:latin typeface="Calibri"/>
              </a:rPr>
              <a:t>CAU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7240519" y="5661248"/>
            <a:ext cx="1296144" cy="50405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800" kern="0" dirty="0">
                <a:solidFill>
                  <a:prstClr val="black"/>
                </a:solidFill>
                <a:latin typeface="Calibri"/>
              </a:rPr>
              <a:t>...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76210" y="4149080"/>
            <a:ext cx="23762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sz="1400" dirty="0">
                <a:latin typeface="Calibri"/>
              </a:rPr>
              <a:t>Comissão Nacional de Avaliação de ES (CONAES)</a:t>
            </a:r>
            <a:endParaRPr lang="en-US" sz="1400" dirty="0">
              <a:latin typeface="Calibri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76210" y="4869160"/>
            <a:ext cx="237626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sz="1400" dirty="0">
                <a:latin typeface="Calibri"/>
              </a:rPr>
              <a:t>Conselho Consultivo do Programa de Aperfeiçoamento dos Processos de </a:t>
            </a:r>
            <a:r>
              <a:rPr lang="pt-BR" sz="1400" dirty="0" smtClean="0">
                <a:latin typeface="Calibri"/>
              </a:rPr>
              <a:t>Reg. e Sup. da ES (CCPARES)</a:t>
            </a:r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275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21051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Regulação e Supervisão da Educação Superior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07112" y="1863883"/>
            <a:ext cx="731263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Regulação</a:t>
            </a:r>
            <a:r>
              <a:rPr lang="pt-BR" sz="2400" dirty="0" smtClean="0"/>
              <a:t> será realizada </a:t>
            </a:r>
            <a:r>
              <a:rPr lang="pt-BR" sz="2400" dirty="0"/>
              <a:t>por meio de </a:t>
            </a:r>
            <a:r>
              <a:rPr lang="pt-BR" sz="2400" b="1" dirty="0"/>
              <a:t>atos autorizativos</a:t>
            </a:r>
            <a:r>
              <a:rPr lang="pt-BR" sz="2400" dirty="0"/>
              <a:t> de funcionamento de IES e de oferta de cursos superiores de graduação e de pós-graduação </a:t>
            </a:r>
            <a:r>
              <a:rPr lang="pt-BR" sz="2400" i="1" dirty="0"/>
              <a:t>lato</a:t>
            </a:r>
            <a:r>
              <a:rPr lang="pt-BR" sz="2400" dirty="0"/>
              <a:t> </a:t>
            </a:r>
            <a:r>
              <a:rPr lang="pt-BR" sz="2400" i="1" dirty="0"/>
              <a:t>sensu </a:t>
            </a:r>
            <a:r>
              <a:rPr lang="pt-BR" sz="2400" dirty="0" smtClean="0"/>
              <a:t>no sistema federal de ensino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algn="just"/>
            <a:r>
              <a:rPr lang="pt-BR" sz="2400" b="1" dirty="0" smtClean="0"/>
              <a:t>Objetivos: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Garantir a igualdade de condições de acesso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Garantir o padrão de qualidade das instituições e dos cursos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Estimular o </a:t>
            </a:r>
            <a:r>
              <a:rPr lang="pt-BR" sz="2400" dirty="0"/>
              <a:t>pluralismo de ideias e de concepções pedagógicas e a coexistência de instituições públicas e privadas de </a:t>
            </a:r>
            <a:r>
              <a:rPr lang="pt-BR" sz="2400" dirty="0" smtClean="0"/>
              <a:t>ensino</a:t>
            </a: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1810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21051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>
                <a:cs typeface="Arial" panose="020B0604020202020204" pitchFamily="34" charset="0"/>
              </a:rPr>
              <a:t>Regulação e Supervisão da Educação Superior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07112" y="1962429"/>
            <a:ext cx="731263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Supervisão </a:t>
            </a:r>
            <a:r>
              <a:rPr lang="pt-BR" sz="2400" dirty="0" smtClean="0"/>
              <a:t>será </a:t>
            </a:r>
            <a:r>
              <a:rPr lang="pt-BR" sz="2400" dirty="0"/>
              <a:t>realizada por meio de ações preventivas ou corretivas, com vistas ao cumprimento das normas gerais da educação </a:t>
            </a:r>
            <a:r>
              <a:rPr lang="pt-BR" sz="2400" dirty="0" smtClean="0"/>
              <a:t>superior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Objetivos: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Zelar </a:t>
            </a:r>
            <a:r>
              <a:rPr lang="pt-BR" sz="2400" dirty="0"/>
              <a:t>pela regularidade e pela qualidade da oferta dos cursos de graduação e de pós-graduação </a:t>
            </a:r>
            <a:r>
              <a:rPr lang="pt-BR" sz="2400" i="1" dirty="0"/>
              <a:t>lato</a:t>
            </a:r>
            <a:r>
              <a:rPr lang="pt-BR" sz="2400" dirty="0"/>
              <a:t> </a:t>
            </a:r>
            <a:r>
              <a:rPr lang="pt-BR" sz="2400" i="1" dirty="0"/>
              <a:t>sensu</a:t>
            </a:r>
            <a:r>
              <a:rPr lang="pt-BR" sz="2400" dirty="0"/>
              <a:t> e das IES que os </a:t>
            </a:r>
            <a:r>
              <a:rPr lang="pt-BR" sz="2400" dirty="0" smtClean="0"/>
              <a:t>ofertam</a:t>
            </a: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4270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21051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400" b="1" dirty="0" smtClean="0">
                <a:cs typeface="Arial" panose="020B0604020202020204" pitchFamily="34" charset="0"/>
              </a:rPr>
              <a:t>Atos autorizativos</a:t>
            </a:r>
            <a:endParaRPr lang="pt-BR" sz="2400" b="1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268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val="2599436915"/>
              </p:ext>
            </p:extLst>
          </p:nvPr>
        </p:nvGraphicFramePr>
        <p:xfrm>
          <a:off x="1007113" y="1851362"/>
          <a:ext cx="726878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0593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73206" y="113694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 smtClean="0">
                <a:cs typeface="Arial" panose="020B0604020202020204" pitchFamily="34" charset="0"/>
              </a:rPr>
              <a:t>Dados - Regulação Ensino Superior</a:t>
            </a:r>
            <a:endParaRPr lang="pt-BR" sz="2800" dirty="0">
              <a:cs typeface="Arial" panose="020B0604020202020204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007113" y="1660164"/>
            <a:ext cx="7181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43143" y="1778298"/>
            <a:ext cx="3399778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IES em atividade no </a:t>
            </a:r>
            <a:r>
              <a:rPr lang="pt-BR" sz="2400" dirty="0"/>
              <a:t>Brasil</a:t>
            </a:r>
          </a:p>
          <a:p>
            <a:pPr algn="ctr"/>
            <a:endParaRPr lang="pt-BR" sz="2400" dirty="0"/>
          </a:p>
          <a:p>
            <a:pPr algn="ctr"/>
            <a:r>
              <a:rPr lang="pt-BR" sz="3200" b="1" dirty="0" smtClean="0"/>
              <a:t>2.953</a:t>
            </a:r>
            <a:endParaRPr lang="pt-BR" sz="32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789063" y="1807407"/>
            <a:ext cx="3399777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IES </a:t>
            </a:r>
            <a:r>
              <a:rPr lang="pt-BR" sz="2400" dirty="0" smtClean="0"/>
              <a:t>em atividade </a:t>
            </a:r>
            <a:r>
              <a:rPr lang="pt-BR" sz="2400" dirty="0"/>
              <a:t>no </a:t>
            </a:r>
            <a:r>
              <a:rPr lang="pt-BR" sz="2400" dirty="0" smtClean="0"/>
              <a:t>Brasil </a:t>
            </a:r>
            <a:r>
              <a:rPr lang="pt-BR" sz="2400" dirty="0" err="1" smtClean="0"/>
              <a:t>EaD</a:t>
            </a:r>
            <a:endParaRPr lang="pt-BR" sz="2400" dirty="0"/>
          </a:p>
          <a:p>
            <a:pPr algn="ctr"/>
            <a:r>
              <a:rPr lang="pt-BR" sz="3200" b="1" dirty="0"/>
              <a:t>408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43142" y="3712629"/>
            <a:ext cx="3399778" cy="169277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Cursos </a:t>
            </a:r>
            <a:r>
              <a:rPr lang="pt-BR" sz="2400" dirty="0" smtClean="0"/>
              <a:t>superiores em atividade </a:t>
            </a:r>
            <a:r>
              <a:rPr lang="pt-BR" sz="2400" dirty="0"/>
              <a:t>no </a:t>
            </a:r>
            <a:r>
              <a:rPr lang="pt-BR" sz="2400" dirty="0" smtClean="0"/>
              <a:t>Brasil</a:t>
            </a:r>
          </a:p>
          <a:p>
            <a:pPr algn="ctr"/>
            <a:endParaRPr lang="pt-BR" sz="2400" dirty="0"/>
          </a:p>
          <a:p>
            <a:pPr algn="ctr"/>
            <a:r>
              <a:rPr lang="pt-BR" sz="3200" b="1" dirty="0"/>
              <a:t>47412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900677" y="5797273"/>
            <a:ext cx="26292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/>
              <a:t>Fonte</a:t>
            </a:r>
            <a:r>
              <a:rPr lang="pt-BR" sz="1050" dirty="0" smtClean="0"/>
              <a:t>: </a:t>
            </a:r>
            <a:r>
              <a:rPr lang="pt-BR" sz="1050" dirty="0" err="1" smtClean="0"/>
              <a:t>E-mec</a:t>
            </a:r>
            <a:endParaRPr lang="pt-BR" sz="1050" dirty="0" smtClean="0"/>
          </a:p>
          <a:p>
            <a:r>
              <a:rPr lang="pt-BR" sz="1050" dirty="0" smtClean="0"/>
              <a:t>* Dados de novembro2017 e fevereiro/2018.</a:t>
            </a:r>
            <a:endParaRPr lang="pt-BR" sz="105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789063" y="3712629"/>
            <a:ext cx="3399777" cy="16927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Cursos superiores em </a:t>
            </a:r>
            <a:r>
              <a:rPr lang="pt-BR" sz="2400" dirty="0" smtClean="0"/>
              <a:t>atividade </a:t>
            </a:r>
            <a:r>
              <a:rPr lang="pt-BR" sz="2400" dirty="0"/>
              <a:t>no Brasil</a:t>
            </a:r>
          </a:p>
          <a:p>
            <a:pPr algn="ctr"/>
            <a:r>
              <a:rPr lang="pt-BR" sz="2400" dirty="0" err="1" smtClean="0"/>
              <a:t>EaD</a:t>
            </a:r>
            <a:endParaRPr lang="pt-BR" sz="2400" dirty="0"/>
          </a:p>
          <a:p>
            <a:pPr algn="ctr"/>
            <a:r>
              <a:rPr lang="pt-BR" sz="3200" b="1" dirty="0" smtClean="0"/>
              <a:t>2867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37512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8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1.00000000000000000000E+000&quot;&gt;&lt;m_msothmcolidx val=&quot;0&quot;/&gt;&lt;m_rgb r=&quot;D8&quot; g=&quot;0A&quot; b=&quot;28&quot;/&gt;&lt;m_nBrightness val=&quot;0&quot;/&gt;&lt;/elem&gt;&lt;elem m_fUsage=&quot;9.00000000000000020000E-001&quot;&gt;&lt;m_msothmcolidx val=&quot;0&quot;/&gt;&lt;m_rgb r=&quot;CE&quot; g=&quot;17&quot; b=&quot;13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8304846</TotalTime>
  <Words>1861</Words>
  <Application>Microsoft Office PowerPoint</Application>
  <PresentationFormat>Apresentação na tela (4:3)</PresentationFormat>
  <Paragraphs>369</Paragraphs>
  <Slides>22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Tw Cen MT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de política pública</dc:title>
  <dc:creator>Catarina</dc:creator>
  <cp:lastModifiedBy>Michel</cp:lastModifiedBy>
  <cp:revision>1195</cp:revision>
  <cp:lastPrinted>2018-02-07T21:49:27Z</cp:lastPrinted>
  <dcterms:created xsi:type="dcterms:W3CDTF">2016-07-22T22:41:32Z</dcterms:created>
  <dcterms:modified xsi:type="dcterms:W3CDTF">2018-05-03T09:28:48Z</dcterms:modified>
</cp:coreProperties>
</file>